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71" r:id="rId15"/>
    <p:sldId id="258" r:id="rId16"/>
    <p:sldId id="273" r:id="rId17"/>
    <p:sldId id="274" r:id="rId18"/>
    <p:sldId id="275" r:id="rId19"/>
    <p:sldId id="276" r:id="rId20"/>
    <p:sldId id="277" r:id="rId21"/>
    <p:sldId id="259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2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7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8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2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22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16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0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35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3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4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0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0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6.xml"/><Relationship Id="rId18" Type="http://schemas.openxmlformats.org/officeDocument/2006/relationships/slide" Target="slide11.xml"/><Relationship Id="rId26" Type="http://schemas.openxmlformats.org/officeDocument/2006/relationships/image" Target="../media/image6.png"/><Relationship Id="rId3" Type="http://schemas.openxmlformats.org/officeDocument/2006/relationships/image" Target="../media/image2.png"/><Relationship Id="rId21" Type="http://schemas.openxmlformats.org/officeDocument/2006/relationships/slide" Target="slide14.xml"/><Relationship Id="rId7" Type="http://schemas.openxmlformats.org/officeDocument/2006/relationships/slide" Target="slide25.xml"/><Relationship Id="rId12" Type="http://schemas.openxmlformats.org/officeDocument/2006/relationships/slide" Target="slide5.xml"/><Relationship Id="rId17" Type="http://schemas.openxmlformats.org/officeDocument/2006/relationships/image" Target="../media/image4.png"/><Relationship Id="rId25" Type="http://schemas.openxmlformats.org/officeDocument/2006/relationships/slide" Target="slide16.xml"/><Relationship Id="rId2" Type="http://schemas.openxmlformats.org/officeDocument/2006/relationships/slide" Target="slide21.xml"/><Relationship Id="rId16" Type="http://schemas.openxmlformats.org/officeDocument/2006/relationships/slide" Target="slide9.xml"/><Relationship Id="rId20" Type="http://schemas.openxmlformats.org/officeDocument/2006/relationships/slide" Target="slide13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4.xml"/><Relationship Id="rId24" Type="http://schemas.microsoft.com/office/2007/relationships/hdphoto" Target="../media/hdphoto1.wdp"/><Relationship Id="rId5" Type="http://schemas.openxmlformats.org/officeDocument/2006/relationships/slide" Target="slide23.xml"/><Relationship Id="rId15" Type="http://schemas.openxmlformats.org/officeDocument/2006/relationships/slide" Target="slide8.xml"/><Relationship Id="rId23" Type="http://schemas.openxmlformats.org/officeDocument/2006/relationships/image" Target="../media/image5.png"/><Relationship Id="rId28" Type="http://schemas.openxmlformats.org/officeDocument/2006/relationships/slide" Target="slide17.xml"/><Relationship Id="rId10" Type="http://schemas.openxmlformats.org/officeDocument/2006/relationships/image" Target="../media/image3.png"/><Relationship Id="rId19" Type="http://schemas.openxmlformats.org/officeDocument/2006/relationships/slide" Target="slide12.xml"/><Relationship Id="rId31" Type="http://schemas.openxmlformats.org/officeDocument/2006/relationships/slide" Target="slide20.xml"/><Relationship Id="rId4" Type="http://schemas.openxmlformats.org/officeDocument/2006/relationships/slide" Target="slide22.xml"/><Relationship Id="rId9" Type="http://schemas.openxmlformats.org/officeDocument/2006/relationships/slide" Target="slide3.xml"/><Relationship Id="rId14" Type="http://schemas.openxmlformats.org/officeDocument/2006/relationships/slide" Target="slide7.xml"/><Relationship Id="rId22" Type="http://schemas.openxmlformats.org/officeDocument/2006/relationships/slide" Target="slide15.xml"/><Relationship Id="rId27" Type="http://schemas.microsoft.com/office/2007/relationships/hdphoto" Target="../media/hdphoto2.wdp"/><Relationship Id="rId30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7779" y="989773"/>
            <a:ext cx="8637073" cy="254143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викторина по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пдд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9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медицинская помощь. 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3120" y="2943987"/>
            <a:ext cx="4958118" cy="1018413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cap="all" dirty="0"/>
              <a:t>Прокалывать пузырь иголкой;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cap="all" dirty="0"/>
              <a:t>мазать ожог маслом.</a:t>
            </a: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38255" y="1890852"/>
            <a:ext cx="4629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cap="all" dirty="0">
                <a:latin typeface="+mj-lt"/>
                <a:ea typeface="+mj-ea"/>
                <a:cs typeface="+mj-cs"/>
              </a:rPr>
              <a:t>Что нельзя делать при ожоге?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11747"/>
          <a:stretch/>
        </p:blipFill>
        <p:spPr>
          <a:xfrm>
            <a:off x="1233055" y="2507673"/>
            <a:ext cx="4599709" cy="3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медицинская помощь. 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Назовите степени ожогов и чем они отличаются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5" y="2481256"/>
            <a:ext cx="7439890" cy="37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медицинская помощь. 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Алгоритм оказания ПМП при обмороке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3216" y="2701897"/>
            <a:ext cx="47659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cap="all" dirty="0"/>
              <a:t>Положить больного на спину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cap="all" dirty="0"/>
              <a:t>Обеспечить приток свежего воздуха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cap="all" dirty="0"/>
              <a:t>Согнуть ноги или приподнять их выше уровня головы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cap="all" dirty="0"/>
              <a:t>Поднести ватку с едким запахом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603962"/>
            <a:ext cx="4385173" cy="31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медицинская помощь. 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 какое время накладывают жгут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67" y="2482806"/>
            <a:ext cx="3051148" cy="3568077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973120" y="2943987"/>
            <a:ext cx="4958118" cy="10184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cap="all" dirty="0" smtClean="0"/>
              <a:t>На 2 часа летом;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cap="all" dirty="0" smtClean="0"/>
              <a:t>На 1 час зимой.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7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медицинская помощь. 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Как следует накладывать повязку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6615" y="2661085"/>
            <a:ext cx="50382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Наложить стерильную салфетку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Начать бинтовать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cap="all" dirty="0">
                <a:latin typeface="+mj-lt"/>
                <a:ea typeface="+mj-ea"/>
                <a:cs typeface="+mj-cs"/>
              </a:rPr>
              <a:t>Убедиться, что не </a:t>
            </a:r>
            <a:r>
              <a:rPr lang="ru-RU" sz="2400" cap="all" dirty="0" smtClean="0">
                <a:latin typeface="+mj-lt"/>
                <a:ea typeface="+mj-ea"/>
                <a:cs typeface="+mj-cs"/>
              </a:rPr>
              <a:t>торчат </a:t>
            </a:r>
            <a:r>
              <a:rPr lang="ru-RU" sz="2400" cap="all" dirty="0">
                <a:latin typeface="+mj-lt"/>
                <a:ea typeface="+mj-ea"/>
                <a:cs typeface="+mj-cs"/>
              </a:rPr>
              <a:t>края салфетки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cap="all" dirty="0">
                <a:latin typeface="+mj-lt"/>
                <a:ea typeface="+mj-ea"/>
                <a:cs typeface="+mj-cs"/>
              </a:rPr>
              <a:t>Убедиться, что бинт наложен плотно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cap="all" dirty="0">
                <a:latin typeface="+mj-lt"/>
                <a:ea typeface="+mj-ea"/>
                <a:cs typeface="+mj-cs"/>
              </a:rPr>
              <a:t>Завязать бинт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72" y="2425305"/>
            <a:ext cx="4581443" cy="35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Агитбригада. 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Придумайте текст </a:t>
            </a:r>
            <a:r>
              <a:rPr lang="ru-RU" sz="2400" cap="all" dirty="0" err="1">
                <a:latin typeface="+mj-lt"/>
                <a:ea typeface="+mj-ea"/>
                <a:cs typeface="+mj-cs"/>
              </a:rPr>
              <a:t>кричалки</a:t>
            </a:r>
            <a:r>
              <a:rPr lang="ru-RU" sz="2400" cap="all" dirty="0">
                <a:latin typeface="+mj-lt"/>
                <a:ea typeface="+mj-ea"/>
                <a:cs typeface="+mj-cs"/>
              </a:rPr>
              <a:t> с рифмой – ПДД\ быть беде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111" y1="16528" x2="14111" y2="16528"/>
                        <a14:foregroundMark x1="74627" y1="91944" x2="74627" y2="91944"/>
                        <a14:foregroundMark x1="67028" y1="87639" x2="67028" y2="87639"/>
                        <a14:foregroundMark x1="45319" y1="79028" x2="45319" y2="79028"/>
                        <a14:foregroundMark x1="47626" y1="56111" x2="47626" y2="56111"/>
                        <a14:foregroundMark x1="49661" y1="61806" x2="49661" y2="61806"/>
                        <a14:foregroundMark x1="28494" y1="84306" x2="28494" y2="84306"/>
                        <a14:foregroundMark x1="51153" y1="80000" x2="51153" y2="80000"/>
                        <a14:foregroundMark x1="48982" y1="76389" x2="48982" y2="76389"/>
                        <a14:foregroundMark x1="47490" y1="80556" x2="47490" y2="80556"/>
                        <a14:foregroundMark x1="25916" y1="91667" x2="25916" y2="91667"/>
                        <a14:foregroundMark x1="14654" y1="79861" x2="14654" y2="79861"/>
                        <a14:foregroundMark x1="10312" y1="75139" x2="10312" y2="75139"/>
                        <a14:foregroundMark x1="4478" y1="65417" x2="4478" y2="65417"/>
                        <a14:foregroundMark x1="2578" y1="44444" x2="2578" y2="44444"/>
                        <a14:foregroundMark x1="6649" y1="30694" x2="6649" y2="30694"/>
                        <a14:foregroundMark x1="10719" y1="21667" x2="10719" y2="21667"/>
                        <a14:foregroundMark x1="19403" y1="10694" x2="19403" y2="10694"/>
                        <a14:foregroundMark x1="28358" y1="6806" x2="28358" y2="6806"/>
                        <a14:foregroundMark x1="37992" y1="3472" x2="37992" y2="3472"/>
                        <a14:foregroundMark x1="48440" y1="1806" x2="48440" y2="1806"/>
                        <a14:foregroundMark x1="56852" y1="2778" x2="56852" y2="2778"/>
                        <a14:foregroundMark x1="66214" y1="4444" x2="66214" y2="4444"/>
                        <a14:foregroundMark x1="74084" y1="8472" x2="74084" y2="8472"/>
                        <a14:foregroundMark x1="81547" y1="15417" x2="81547" y2="15417"/>
                        <a14:foregroundMark x1="86296" y1="21389" x2="86296" y2="21389"/>
                        <a14:foregroundMark x1="90095" y1="27500" x2="90095" y2="27500"/>
                        <a14:foregroundMark x1="93487" y1="35139" x2="93487" y2="35139"/>
                        <a14:foregroundMark x1="96608" y1="40972" x2="96608" y2="40972"/>
                        <a14:foregroundMark x1="96608" y1="52500" x2="96608" y2="52500"/>
                        <a14:foregroundMark x1="94980" y1="61806" x2="94980" y2="61806"/>
                        <a14:foregroundMark x1="95251" y1="67222" x2="94573" y2="69306"/>
                        <a14:foregroundMark x1="91995" y1="75972" x2="91995" y2="75972"/>
                        <a14:foregroundMark x1="85075" y1="82083" x2="85075" y2="82083"/>
                        <a14:foregroundMark x1="82904" y1="85417" x2="82904" y2="85417"/>
                        <a14:foregroundMark x1="75712" y1="90972" x2="75712" y2="90972"/>
                        <a14:foregroundMark x1="67978" y1="95556" x2="67978" y2="95556"/>
                        <a14:foregroundMark x1="60651" y1="99028" x2="60651" y2="99028"/>
                        <a14:foregroundMark x1="44233" y1="97361" x2="44233" y2="97361"/>
                        <a14:foregroundMark x1="35550" y1="96111" x2="35550" y2="96111"/>
                        <a14:foregroundMark x1="29037" y1="94722" x2="29037" y2="94722"/>
                        <a14:foregroundMark x1="24695" y1="87639" x2="24695" y2="87639"/>
                        <a14:foregroundMark x1="23338" y1="84583" x2="23338" y2="84583"/>
                        <a14:foregroundMark x1="30258" y1="80139" x2="30258" y2="80139"/>
                        <a14:foregroundMark x1="48168" y1="76111" x2="48168" y2="76111"/>
                        <a14:foregroundMark x1="48168" y1="72917" x2="48168" y2="72917"/>
                        <a14:foregroundMark x1="58887" y1="82361" x2="58887" y2="82361"/>
                        <a14:foregroundMark x1="70963" y1="80972" x2="70963" y2="80972"/>
                        <a14:foregroundMark x1="80054" y1="80000" x2="80054" y2="80000"/>
                        <a14:foregroundMark x1="72049" y1="85000" x2="72049" y2="85000"/>
                        <a14:foregroundMark x1="61194" y1="87500" x2="61194" y2="87500"/>
                        <a14:foregroundMark x1="48982" y1="91528" x2="48982" y2="91528"/>
                        <a14:foregroundMark x1="56309" y1="91944" x2="56309" y2="91944"/>
                        <a14:foregroundMark x1="54953" y1="95972" x2="54953" y2="95972"/>
                        <a14:foregroundMark x1="61872" y1="95417" x2="61872" y2="95417"/>
                        <a14:foregroundMark x1="83582" y1="85694" x2="83582" y2="85694"/>
                        <a14:foregroundMark x1="92266" y1="73333" x2="92266" y2="73333"/>
                        <a14:foregroundMark x1="94844" y1="63889" x2="94844" y2="63889"/>
                        <a14:foregroundMark x1="98372" y1="58611" x2="98372" y2="58611"/>
                        <a14:foregroundMark x1="97829" y1="47500" x2="97829" y2="47500"/>
                        <a14:foregroundMark x1="96336" y1="39028" x2="96336" y2="39028"/>
                        <a14:foregroundMark x1="94030" y1="30139" x2="94030" y2="30139"/>
                        <a14:foregroundMark x1="91859" y1="25694" x2="91859" y2="25694"/>
                        <a14:foregroundMark x1="88060" y1="17917" x2="88060" y2="17917"/>
                        <a14:foregroundMark x1="81411" y1="11528" x2="81411" y2="11528"/>
                        <a14:foregroundMark x1="76255" y1="6806" x2="76255" y2="6806"/>
                        <a14:foregroundMark x1="69335" y1="4444" x2="69335" y2="4444"/>
                        <a14:foregroundMark x1="61194" y1="3611" x2="61194" y2="3611"/>
                        <a14:foregroundMark x1="48575" y1="2639" x2="48575" y2="2639"/>
                        <a14:foregroundMark x1="42741" y1="3056" x2="42741" y2="3056"/>
                        <a14:foregroundMark x1="32429" y1="7639" x2="32429" y2="7639"/>
                        <a14:foregroundMark x1="34057" y1="4444" x2="34057" y2="4444"/>
                        <a14:foregroundMark x1="17639" y1="16944" x2="17639" y2="16944"/>
                        <a14:foregroundMark x1="24288" y1="8333" x2="24288" y2="8333"/>
                        <a14:foregroundMark x1="3799" y1="35972" x2="3799" y2="35972"/>
                        <a14:foregroundMark x1="2307" y1="52361" x2="2307" y2="52361"/>
                        <a14:foregroundMark x1="2307" y1="57778" x2="2307" y2="57778"/>
                        <a14:foregroundMark x1="4749" y1="65833" x2="4749" y2="65833"/>
                        <a14:foregroundMark x1="6649" y1="70972" x2="6649" y2="70972"/>
                        <a14:foregroundMark x1="8141" y1="73333" x2="8141" y2="73333"/>
                        <a14:foregroundMark x1="8820" y1="77639" x2="8820" y2="77639"/>
                        <a14:foregroundMark x1="11533" y1="78333" x2="11533" y2="78333"/>
                        <a14:foregroundMark x1="13297" y1="83611" x2="13297" y2="83611"/>
                        <a14:foregroundMark x1="15604" y1="81806" x2="15604" y2="81806"/>
                        <a14:foregroundMark x1="29715" y1="90972" x2="29715" y2="90972"/>
                        <a14:foregroundMark x1="28630" y1="93472" x2="28630" y2="93472"/>
                        <a14:foregroundMark x1="26459" y1="93472" x2="26459" y2="93472"/>
                        <a14:foregroundMark x1="32429" y1="94722" x2="32429" y2="94722"/>
                        <a14:foregroundMark x1="35550" y1="95000" x2="35550" y2="95000"/>
                        <a14:foregroundMark x1="39349" y1="96806" x2="39349" y2="96806"/>
                        <a14:foregroundMark x1="41927" y1="97778" x2="41927" y2="97778"/>
                        <a14:foregroundMark x1="45726" y1="97917" x2="45726" y2="97917"/>
                        <a14:foregroundMark x1="48982" y1="97778" x2="48982" y2="97778"/>
                        <a14:foregroundMark x1="51560" y1="97778" x2="51560" y2="97778"/>
                        <a14:foregroundMark x1="54953" y1="97917" x2="54953" y2="97917"/>
                        <a14:foregroundMark x1="58480" y1="96528" x2="58480" y2="96528"/>
                        <a14:foregroundMark x1="63636" y1="93889" x2="63636" y2="93889"/>
                        <a14:foregroundMark x1="63365" y1="97222" x2="63365" y2="97222"/>
                        <a14:foregroundMark x1="70692" y1="94167" x2="70692" y2="94167"/>
                        <a14:foregroundMark x1="74084" y1="94167" x2="74084" y2="94167"/>
                        <a14:foregroundMark x1="80190" y1="90556" x2="80190" y2="90556"/>
                        <a14:foregroundMark x1="83582" y1="87500" x2="83582" y2="87500"/>
                        <a14:foregroundMark x1="87110" y1="83472" x2="87110" y2="83472"/>
                        <a14:foregroundMark x1="89417" y1="80000" x2="89417" y2="80000"/>
                        <a14:foregroundMark x1="90502" y1="76111" x2="90502" y2="76111"/>
                        <a14:foregroundMark x1="93080" y1="71250" x2="93080" y2="71250"/>
                        <a14:foregroundMark x1="96608" y1="65417" x2="96608" y2="65417"/>
                        <a14:foregroundMark x1="97015" y1="55694" x2="97015" y2="55694"/>
                        <a14:foregroundMark x1="78290" y1="80417" x2="78290" y2="80417"/>
                        <a14:foregroundMark x1="71099" y1="79583" x2="71099" y2="79583"/>
                        <a14:foregroundMark x1="65265" y1="81667" x2="65265" y2="81667"/>
                        <a14:foregroundMark x1="60923" y1="78611" x2="60923" y2="78611"/>
                        <a14:foregroundMark x1="54003" y1="89444" x2="54003" y2="89444"/>
                        <a14:foregroundMark x1="48847" y1="86528" x2="48847" y2="86528"/>
                        <a14:foregroundMark x1="40299" y1="98194" x2="40299" y2="98194"/>
                        <a14:foregroundMark x1="3256" y1="60833" x2="3256" y2="60833"/>
                        <a14:foregroundMark x1="3664" y1="47917" x2="3664" y2="47917"/>
                        <a14:foregroundMark x1="3799" y1="40417" x2="3799" y2="40417"/>
                        <a14:foregroundMark x1="2035" y1="40417" x2="2035" y2="40417"/>
                        <a14:foregroundMark x1="4071" y1="34306" x2="4071" y2="34306"/>
                        <a14:foregroundMark x1="7598" y1="28472" x2="7598" y2="28472"/>
                        <a14:foregroundMark x1="6784" y1="26250" x2="6784" y2="26250"/>
                        <a14:foregroundMark x1="12347" y1="22778" x2="12347" y2="22778"/>
                        <a14:foregroundMark x1="13161" y1="18750" x2="13161" y2="18750"/>
                        <a14:foregroundMark x1="17639" y1="12361" x2="17639" y2="12361"/>
                        <a14:foregroundMark x1="20760" y1="12083" x2="20760" y2="12083"/>
                        <a14:foregroundMark x1="22388" y1="10139" x2="22388" y2="10139"/>
                        <a14:foregroundMark x1="31615" y1="5278" x2="31615" y2="5278"/>
                        <a14:foregroundMark x1="36228" y1="3472" x2="36228" y2="3472"/>
                        <a14:foregroundMark x1="41113" y1="1250" x2="41113" y2="1250"/>
                        <a14:foregroundMark x1="45047" y1="1250" x2="45047" y2="1250"/>
                        <a14:foregroundMark x1="52239" y1="2083" x2="52239" y2="2083"/>
                        <a14:foregroundMark x1="56852" y1="1250" x2="56852" y2="1250"/>
                        <a14:foregroundMark x1="61872" y1="1250" x2="61872" y2="1250"/>
                        <a14:foregroundMark x1="65807" y1="3194" x2="65807" y2="3194"/>
                        <a14:foregroundMark x1="67164" y1="8472" x2="67164" y2="8472"/>
                        <a14:foregroundMark x1="70149" y1="7500" x2="70149" y2="7500"/>
                        <a14:foregroundMark x1="72456" y1="5417" x2="72456" y2="5417"/>
                        <a14:foregroundMark x1="80461" y1="10139" x2="80461" y2="10139"/>
                        <a14:foregroundMark x1="78426" y1="12083" x2="78426" y2="12083"/>
                        <a14:foregroundMark x1="82632" y1="13889" x2="82632" y2="13889"/>
                        <a14:foregroundMark x1="84939" y1="16111" x2="84939" y2="16111"/>
                        <a14:foregroundMark x1="84803" y1="20417" x2="84803" y2="20417"/>
                        <a14:foregroundMark x1="86974" y1="20000" x2="86974" y2="20000"/>
                        <a14:foregroundMark x1="88467" y1="22222" x2="88467" y2="22222"/>
                        <a14:foregroundMark x1="90095" y1="22361" x2="90095" y2="22361"/>
                        <a14:foregroundMark x1="90095" y1="29722" x2="90095" y2="29722"/>
                        <a14:foregroundMark x1="92266" y1="28889" x2="92266" y2="28889"/>
                        <a14:foregroundMark x1="94166" y1="32500" x2="94166" y2="32500"/>
                        <a14:foregroundMark x1="95387" y1="34583" x2="95387" y2="34583"/>
                        <a14:foregroundMark x1="96201" y1="37639" x2="96201" y2="37639"/>
                        <a14:foregroundMark x1="97965" y1="42778" x2="97965" y2="42778"/>
                        <a14:foregroundMark x1="96744" y1="46667" x2="96744" y2="46667"/>
                        <a14:foregroundMark x1="98100" y1="55556" x2="98100" y2="55556"/>
                        <a14:foregroundMark x1="97558" y1="58333" x2="97558" y2="58333"/>
                        <a14:foregroundMark x1="95794" y1="62222" x2="95794" y2="62222"/>
                        <a14:foregroundMark x1="94437" y1="69028" x2="94437" y2="69028"/>
                        <a14:foregroundMark x1="91452" y1="68889" x2="91452" y2="68889"/>
                        <a14:foregroundMark x1="92809" y1="64306" x2="92809" y2="64306"/>
                        <a14:foregroundMark x1="94166" y1="66111" x2="94166" y2="66111"/>
                        <a14:foregroundMark x1="95929" y1="66528" x2="95929" y2="66528"/>
                        <a14:foregroundMark x1="96201" y1="62361" x2="96201" y2="62361"/>
                        <a14:foregroundMark x1="96336" y1="59028" x2="96336" y2="59028"/>
                        <a14:foregroundMark x1="96336" y1="37917" x2="96336" y2="37917"/>
                        <a14:foregroundMark x1="95658" y1="33889" x2="95658" y2="33889"/>
                        <a14:foregroundMark x1="93623" y1="25417" x2="93623" y2="25417"/>
                        <a14:foregroundMark x1="89824" y1="21250" x2="89824" y2="21250"/>
                        <a14:foregroundMark x1="82768" y1="17639" x2="82768" y2="17639"/>
                        <a14:foregroundMark x1="83718" y1="13333" x2="83718" y2="13333"/>
                        <a14:foregroundMark x1="78426" y1="12083" x2="78426" y2="12083"/>
                        <a14:foregroundMark x1="77069" y1="9444" x2="77069" y2="9444"/>
                        <a14:foregroundMark x1="73541" y1="7917" x2="73541" y2="7917"/>
                        <a14:foregroundMark x1="72049" y1="8056" x2="72049" y2="8056"/>
                        <a14:foregroundMark x1="75305" y1="10139" x2="75305" y2="10139"/>
                        <a14:foregroundMark x1="68928" y1="6250" x2="68928" y2="6250"/>
                        <a14:foregroundMark x1="64993" y1="5278" x2="64993" y2="5278"/>
                        <a14:foregroundMark x1="63772" y1="3889" x2="63772" y2="3889"/>
                        <a14:foregroundMark x1="61872" y1="2639" x2="61872" y2="2639"/>
                        <a14:foregroundMark x1="60923" y1="4861" x2="60923" y2="4861"/>
                        <a14:foregroundMark x1="60651" y1="3472" x2="60651" y2="3472"/>
                        <a14:foregroundMark x1="59430" y1="3472" x2="59430" y2="3472"/>
                        <a14:foregroundMark x1="58073" y1="2361" x2="58073" y2="2361"/>
                        <a14:foregroundMark x1="54138" y1="2361" x2="54138" y2="2361"/>
                        <a14:foregroundMark x1="49254" y1="3472" x2="49254" y2="3472"/>
                        <a14:foregroundMark x1="45455" y1="3472" x2="45455" y2="3472"/>
                        <a14:foregroundMark x1="42877" y1="3472" x2="42877" y2="3472"/>
                        <a14:foregroundMark x1="40977" y1="4444" x2="40977" y2="4444"/>
                        <a14:foregroundMark x1="35414" y1="5833" x2="35414" y2="5833"/>
                        <a14:foregroundMark x1="31615" y1="7639" x2="31615" y2="7639"/>
                        <a14:foregroundMark x1="27273" y1="8472" x2="27273" y2="8472"/>
                        <a14:foregroundMark x1="23609" y1="11111" x2="23609" y2="11111"/>
                        <a14:foregroundMark x1="17096" y1="15417" x2="17096" y2="15417"/>
                        <a14:foregroundMark x1="13161" y1="20417" x2="13161" y2="20417"/>
                        <a14:foregroundMark x1="8955" y1="22639" x2="8955" y2="22639"/>
                        <a14:foregroundMark x1="8955" y1="25000" x2="8955" y2="25000"/>
                        <a14:foregroundMark x1="3256" y1="46250" x2="3256" y2="46250"/>
                        <a14:foregroundMark x1="1628" y1="48889" x2="1628" y2="48889"/>
                        <a14:foregroundMark x1="2578" y1="49722" x2="2578" y2="49722"/>
                        <a14:foregroundMark x1="2442" y1="56806" x2="2442" y2="56806"/>
                        <a14:foregroundMark x1="3392" y1="58750" x2="3392" y2="58750"/>
                        <a14:foregroundMark x1="5156" y1="65833" x2="5156" y2="65833"/>
                        <a14:foregroundMark x1="8005" y1="69444" x2="8005" y2="69444"/>
                        <a14:foregroundMark x1="12483" y1="77778" x2="12483" y2="77778"/>
                        <a14:foregroundMark x1="68521" y1="94167" x2="68521" y2="94167"/>
                        <a14:foregroundMark x1="71370" y1="91111" x2="71370" y2="91111"/>
                        <a14:foregroundMark x1="76119" y1="88472" x2="76119" y2="88472"/>
                        <a14:foregroundMark x1="79783" y1="85833" x2="79783" y2="85833"/>
                        <a14:foregroundMark x1="82768" y1="81667" x2="82768" y2="81667"/>
                        <a14:foregroundMark x1="84396" y1="83056" x2="84396" y2="83056"/>
                        <a14:foregroundMark x1="85075" y1="84306" x2="85075" y2="84306"/>
                        <a14:foregroundMark x1="88060" y1="80139" x2="88060" y2="80139"/>
                        <a14:foregroundMark x1="88331" y1="77917" x2="88331" y2="77917"/>
                        <a14:foregroundMark x1="90095" y1="73889" x2="90095" y2="73889"/>
                        <a14:foregroundMark x1="92266" y1="71944" x2="92266" y2="71944"/>
                        <a14:foregroundMark x1="94573" y1="71667" x2="94573" y2="71667"/>
                        <a14:foregroundMark x1="81411" y1="84306" x2="81411" y2="84306"/>
                        <a14:foregroundMark x1="78562" y1="91111" x2="78562" y2="91111"/>
                        <a14:foregroundMark x1="80733" y1="88889" x2="80733" y2="88889"/>
                        <a14:foregroundMark x1="77476" y1="90278" x2="77476" y2="90278"/>
                        <a14:foregroundMark x1="72320" y1="91528" x2="72320" y2="91528"/>
                        <a14:foregroundMark x1="70692" y1="95417" x2="70692" y2="95417"/>
                        <a14:foregroundMark x1="68385" y1="97361" x2="68385" y2="97361"/>
                        <a14:foregroundMark x1="66621" y1="97361" x2="66621" y2="97361"/>
                        <a14:foregroundMark x1="65807" y1="94167" x2="65807" y2="94167"/>
                        <a14:foregroundMark x1="65400" y1="96111" x2="65400" y2="96111"/>
                        <a14:foregroundMark x1="60516" y1="97917" x2="60516" y2="97917"/>
                        <a14:foregroundMark x1="56309" y1="99028" x2="56309" y2="99028"/>
                        <a14:foregroundMark x1="4478" y1="68889" x2="4478" y2="68889"/>
                        <a14:foregroundMark x1="56852" y1="78750" x2="56852" y2="78750"/>
                        <a14:foregroundMark x1="3664" y1="52361" x2="3664" y2="52361"/>
                        <a14:foregroundMark x1="4613" y1="42083" x2="4613" y2="42083"/>
                        <a14:foregroundMark x1="4478" y1="62083" x2="4478" y2="62083"/>
                        <a14:foregroundMark x1="2578" y1="33750" x2="2578" y2="33750"/>
                        <a14:foregroundMark x1="19403" y1="14167" x2="19403" y2="14167"/>
                        <a14:foregroundMark x1="24152" y1="6806" x2="24152" y2="6806"/>
                        <a14:foregroundMark x1="30801" y1="3194" x2="30801" y2="3194"/>
                        <a14:foregroundMark x1="65536" y1="83611" x2="65536" y2="83611"/>
                        <a14:foregroundMark x1="15332" y1="17222" x2="15332" y2="17222"/>
                        <a14:foregroundMark x1="14518" y1="13472" x2="14518" y2="13472"/>
                        <a14:foregroundMark x1="12076" y1="16806" x2="12076" y2="16806"/>
                        <a14:foregroundMark x1="10583" y1="19028" x2="10583" y2="19028"/>
                        <a14:foregroundMark x1="9091" y1="20139" x2="9091" y2="20139"/>
                        <a14:foregroundMark x1="5156" y1="27222" x2="5156" y2="27222"/>
                        <a14:foregroundMark x1="4071" y1="30556" x2="4071" y2="30556"/>
                        <a14:foregroundMark x1="1900" y1="36389" x2="1900" y2="36389"/>
                        <a14:foregroundMark x1="4206" y1="55972" x2="4206" y2="55972"/>
                        <a14:foregroundMark x1="6920" y1="23889" x2="6920" y2="23889"/>
                        <a14:foregroundMark x1="25509" y1="5417" x2="25509" y2="5417"/>
                        <a14:foregroundMark x1="22117" y1="7500" x2="22117" y2="7500"/>
                        <a14:foregroundMark x1="20353" y1="8472" x2="20353" y2="8472"/>
                        <a14:foregroundMark x1="18046" y1="11944" x2="18046" y2="11944"/>
                        <a14:foregroundMark x1="15468" y1="12917" x2="15468" y2="12917"/>
                        <a14:foregroundMark x1="13433" y1="14722" x2="13433" y2="14722"/>
                        <a14:foregroundMark x1="1628" y1="40556" x2="1628" y2="40556"/>
                        <a14:foregroundMark x1="31072" y1="82778" x2="31072" y2="8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17" y="2438399"/>
            <a:ext cx="3715597" cy="36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Агитбригада. 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Нарисуйте герб отряда ЮИД, в котором используется велосипед, знак главной дороги и название отряда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42" y="3034049"/>
            <a:ext cx="2449657" cy="29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Агитбригада. 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Сколько цветов предпочтительно использовать при рисовании герба\плаката?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1" y="3828442"/>
            <a:ext cx="356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cap="all" dirty="0">
                <a:latin typeface="+mj-lt"/>
                <a:ea typeface="+mj-ea"/>
                <a:cs typeface="+mj-cs"/>
              </a:rPr>
              <a:t>Не больше 3 цветов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07" y="2902989"/>
            <a:ext cx="2494684" cy="32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Агитбригада. 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72743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Придумай сюжет для </a:t>
            </a:r>
            <a:r>
              <a:rPr lang="ru-RU" sz="2400" cap="all" dirty="0" smtClean="0">
                <a:latin typeface="+mj-lt"/>
                <a:ea typeface="+mj-ea"/>
                <a:cs typeface="+mj-cs"/>
              </a:rPr>
              <a:t>агитбригады</a:t>
            </a:r>
            <a:r>
              <a:rPr lang="ru-RU" sz="2400" cap="all" dirty="0">
                <a:latin typeface="+mj-lt"/>
                <a:ea typeface="+mj-ea"/>
                <a:cs typeface="+mj-cs"/>
              </a:rPr>
              <a:t>. </a:t>
            </a:r>
          </a:p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В нем должен быть: отрицательный персонаж, положительный персонаж, какие правила нарушаются, как положительный герой повлиял на отрицательного, хороший финал.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111" y1="16528" x2="14111" y2="16528"/>
                        <a14:foregroundMark x1="74627" y1="91944" x2="74627" y2="91944"/>
                        <a14:foregroundMark x1="67028" y1="87639" x2="67028" y2="87639"/>
                        <a14:foregroundMark x1="45319" y1="79028" x2="45319" y2="79028"/>
                        <a14:foregroundMark x1="47626" y1="56111" x2="47626" y2="56111"/>
                        <a14:foregroundMark x1="49661" y1="61806" x2="49661" y2="61806"/>
                        <a14:foregroundMark x1="28494" y1="84306" x2="28494" y2="84306"/>
                        <a14:foregroundMark x1="51153" y1="80000" x2="51153" y2="80000"/>
                        <a14:foregroundMark x1="48982" y1="76389" x2="48982" y2="76389"/>
                        <a14:foregroundMark x1="47490" y1="80556" x2="47490" y2="80556"/>
                        <a14:foregroundMark x1="25916" y1="91667" x2="25916" y2="91667"/>
                        <a14:foregroundMark x1="14654" y1="79861" x2="14654" y2="79861"/>
                        <a14:foregroundMark x1="10312" y1="75139" x2="10312" y2="75139"/>
                        <a14:foregroundMark x1="4478" y1="65417" x2="4478" y2="65417"/>
                        <a14:foregroundMark x1="2578" y1="44444" x2="2578" y2="44444"/>
                        <a14:foregroundMark x1="6649" y1="30694" x2="6649" y2="30694"/>
                        <a14:foregroundMark x1="10719" y1="21667" x2="10719" y2="21667"/>
                        <a14:foregroundMark x1="19403" y1="10694" x2="19403" y2="10694"/>
                        <a14:foregroundMark x1="28358" y1="6806" x2="28358" y2="6806"/>
                        <a14:foregroundMark x1="37992" y1="3472" x2="37992" y2="3472"/>
                        <a14:foregroundMark x1="48440" y1="1806" x2="48440" y2="1806"/>
                        <a14:foregroundMark x1="56852" y1="2778" x2="56852" y2="2778"/>
                        <a14:foregroundMark x1="66214" y1="4444" x2="66214" y2="4444"/>
                        <a14:foregroundMark x1="74084" y1="8472" x2="74084" y2="8472"/>
                        <a14:foregroundMark x1="81547" y1="15417" x2="81547" y2="15417"/>
                        <a14:foregroundMark x1="86296" y1="21389" x2="86296" y2="21389"/>
                        <a14:foregroundMark x1="90095" y1="27500" x2="90095" y2="27500"/>
                        <a14:foregroundMark x1="93487" y1="35139" x2="93487" y2="35139"/>
                        <a14:foregroundMark x1="96608" y1="40972" x2="96608" y2="40972"/>
                        <a14:foregroundMark x1="96608" y1="52500" x2="96608" y2="52500"/>
                        <a14:foregroundMark x1="94980" y1="61806" x2="94980" y2="61806"/>
                        <a14:foregroundMark x1="95251" y1="67222" x2="94573" y2="69306"/>
                        <a14:foregroundMark x1="91995" y1="75972" x2="91995" y2="75972"/>
                        <a14:foregroundMark x1="85075" y1="82083" x2="85075" y2="82083"/>
                        <a14:foregroundMark x1="82904" y1="85417" x2="82904" y2="85417"/>
                        <a14:foregroundMark x1="75712" y1="90972" x2="75712" y2="90972"/>
                        <a14:foregroundMark x1="67978" y1="95556" x2="67978" y2="95556"/>
                        <a14:foregroundMark x1="60651" y1="99028" x2="60651" y2="99028"/>
                        <a14:foregroundMark x1="44233" y1="97361" x2="44233" y2="97361"/>
                        <a14:foregroundMark x1="35550" y1="96111" x2="35550" y2="96111"/>
                        <a14:foregroundMark x1="29037" y1="94722" x2="29037" y2="94722"/>
                        <a14:foregroundMark x1="24695" y1="87639" x2="24695" y2="87639"/>
                        <a14:foregroundMark x1="23338" y1="84583" x2="23338" y2="84583"/>
                        <a14:foregroundMark x1="30258" y1="80139" x2="30258" y2="80139"/>
                        <a14:foregroundMark x1="48168" y1="76111" x2="48168" y2="76111"/>
                        <a14:foregroundMark x1="48168" y1="72917" x2="48168" y2="72917"/>
                        <a14:foregroundMark x1="58887" y1="82361" x2="58887" y2="82361"/>
                        <a14:foregroundMark x1="70963" y1="80972" x2="70963" y2="80972"/>
                        <a14:foregroundMark x1="80054" y1="80000" x2="80054" y2="80000"/>
                        <a14:foregroundMark x1="72049" y1="85000" x2="72049" y2="85000"/>
                        <a14:foregroundMark x1="61194" y1="87500" x2="61194" y2="87500"/>
                        <a14:foregroundMark x1="48982" y1="91528" x2="48982" y2="91528"/>
                        <a14:foregroundMark x1="56309" y1="91944" x2="56309" y2="91944"/>
                        <a14:foregroundMark x1="54953" y1="95972" x2="54953" y2="95972"/>
                        <a14:foregroundMark x1="61872" y1="95417" x2="61872" y2="95417"/>
                        <a14:foregroundMark x1="83582" y1="85694" x2="83582" y2="85694"/>
                        <a14:foregroundMark x1="92266" y1="73333" x2="92266" y2="73333"/>
                        <a14:foregroundMark x1="94844" y1="63889" x2="94844" y2="63889"/>
                        <a14:foregroundMark x1="98372" y1="58611" x2="98372" y2="58611"/>
                        <a14:foregroundMark x1="97829" y1="47500" x2="97829" y2="47500"/>
                        <a14:foregroundMark x1="96336" y1="39028" x2="96336" y2="39028"/>
                        <a14:foregroundMark x1="94030" y1="30139" x2="94030" y2="30139"/>
                        <a14:foregroundMark x1="91859" y1="25694" x2="91859" y2="25694"/>
                        <a14:foregroundMark x1="88060" y1="17917" x2="88060" y2="17917"/>
                        <a14:foregroundMark x1="81411" y1="11528" x2="81411" y2="11528"/>
                        <a14:foregroundMark x1="76255" y1="6806" x2="76255" y2="6806"/>
                        <a14:foregroundMark x1="69335" y1="4444" x2="69335" y2="4444"/>
                        <a14:foregroundMark x1="61194" y1="3611" x2="61194" y2="3611"/>
                        <a14:foregroundMark x1="48575" y1="2639" x2="48575" y2="2639"/>
                        <a14:foregroundMark x1="42741" y1="3056" x2="42741" y2="3056"/>
                        <a14:foregroundMark x1="32429" y1="7639" x2="32429" y2="7639"/>
                        <a14:foregroundMark x1="34057" y1="4444" x2="34057" y2="4444"/>
                        <a14:foregroundMark x1="17639" y1="16944" x2="17639" y2="16944"/>
                        <a14:foregroundMark x1="24288" y1="8333" x2="24288" y2="8333"/>
                        <a14:foregroundMark x1="3799" y1="35972" x2="3799" y2="35972"/>
                        <a14:foregroundMark x1="2307" y1="52361" x2="2307" y2="52361"/>
                        <a14:foregroundMark x1="2307" y1="57778" x2="2307" y2="57778"/>
                        <a14:foregroundMark x1="4749" y1="65833" x2="4749" y2="65833"/>
                        <a14:foregroundMark x1="6649" y1="70972" x2="6649" y2="70972"/>
                        <a14:foregroundMark x1="8141" y1="73333" x2="8141" y2="73333"/>
                        <a14:foregroundMark x1="8820" y1="77639" x2="8820" y2="77639"/>
                        <a14:foregroundMark x1="11533" y1="78333" x2="11533" y2="78333"/>
                        <a14:foregroundMark x1="13297" y1="83611" x2="13297" y2="83611"/>
                        <a14:foregroundMark x1="15604" y1="81806" x2="15604" y2="81806"/>
                        <a14:foregroundMark x1="29715" y1="90972" x2="29715" y2="90972"/>
                        <a14:foregroundMark x1="28630" y1="93472" x2="28630" y2="93472"/>
                        <a14:foregroundMark x1="26459" y1="93472" x2="26459" y2="93472"/>
                        <a14:foregroundMark x1="32429" y1="94722" x2="32429" y2="94722"/>
                        <a14:foregroundMark x1="35550" y1="95000" x2="35550" y2="95000"/>
                        <a14:foregroundMark x1="39349" y1="96806" x2="39349" y2="96806"/>
                        <a14:foregroundMark x1="41927" y1="97778" x2="41927" y2="97778"/>
                        <a14:foregroundMark x1="45726" y1="97917" x2="45726" y2="97917"/>
                        <a14:foregroundMark x1="48982" y1="97778" x2="48982" y2="97778"/>
                        <a14:foregroundMark x1="51560" y1="97778" x2="51560" y2="97778"/>
                        <a14:foregroundMark x1="54953" y1="97917" x2="54953" y2="97917"/>
                        <a14:foregroundMark x1="58480" y1="96528" x2="58480" y2="96528"/>
                        <a14:foregroundMark x1="63636" y1="93889" x2="63636" y2="93889"/>
                        <a14:foregroundMark x1="63365" y1="97222" x2="63365" y2="97222"/>
                        <a14:foregroundMark x1="70692" y1="94167" x2="70692" y2="94167"/>
                        <a14:foregroundMark x1="74084" y1="94167" x2="74084" y2="94167"/>
                        <a14:foregroundMark x1="80190" y1="90556" x2="80190" y2="90556"/>
                        <a14:foregroundMark x1="83582" y1="87500" x2="83582" y2="87500"/>
                        <a14:foregroundMark x1="87110" y1="83472" x2="87110" y2="83472"/>
                        <a14:foregroundMark x1="89417" y1="80000" x2="89417" y2="80000"/>
                        <a14:foregroundMark x1="90502" y1="76111" x2="90502" y2="76111"/>
                        <a14:foregroundMark x1="93080" y1="71250" x2="93080" y2="71250"/>
                        <a14:foregroundMark x1="96608" y1="65417" x2="96608" y2="65417"/>
                        <a14:foregroundMark x1="97015" y1="55694" x2="97015" y2="55694"/>
                        <a14:foregroundMark x1="78290" y1="80417" x2="78290" y2="80417"/>
                        <a14:foregroundMark x1="71099" y1="79583" x2="71099" y2="79583"/>
                        <a14:foregroundMark x1="65265" y1="81667" x2="65265" y2="81667"/>
                        <a14:foregroundMark x1="60923" y1="78611" x2="60923" y2="78611"/>
                        <a14:foregroundMark x1="54003" y1="89444" x2="54003" y2="89444"/>
                        <a14:foregroundMark x1="48847" y1="86528" x2="48847" y2="86528"/>
                        <a14:foregroundMark x1="40299" y1="98194" x2="40299" y2="98194"/>
                        <a14:foregroundMark x1="3256" y1="60833" x2="3256" y2="60833"/>
                        <a14:foregroundMark x1="3664" y1="47917" x2="3664" y2="47917"/>
                        <a14:foregroundMark x1="3799" y1="40417" x2="3799" y2="40417"/>
                        <a14:foregroundMark x1="2035" y1="40417" x2="2035" y2="40417"/>
                        <a14:foregroundMark x1="4071" y1="34306" x2="4071" y2="34306"/>
                        <a14:foregroundMark x1="7598" y1="28472" x2="7598" y2="28472"/>
                        <a14:foregroundMark x1="6784" y1="26250" x2="6784" y2="26250"/>
                        <a14:foregroundMark x1="12347" y1="22778" x2="12347" y2="22778"/>
                        <a14:foregroundMark x1="13161" y1="18750" x2="13161" y2="18750"/>
                        <a14:foregroundMark x1="17639" y1="12361" x2="17639" y2="12361"/>
                        <a14:foregroundMark x1="20760" y1="12083" x2="20760" y2="12083"/>
                        <a14:foregroundMark x1="22388" y1="10139" x2="22388" y2="10139"/>
                        <a14:foregroundMark x1="31615" y1="5278" x2="31615" y2="5278"/>
                        <a14:foregroundMark x1="36228" y1="3472" x2="36228" y2="3472"/>
                        <a14:foregroundMark x1="41113" y1="1250" x2="41113" y2="1250"/>
                        <a14:foregroundMark x1="45047" y1="1250" x2="45047" y2="1250"/>
                        <a14:foregroundMark x1="52239" y1="2083" x2="52239" y2="2083"/>
                        <a14:foregroundMark x1="56852" y1="1250" x2="56852" y2="1250"/>
                        <a14:foregroundMark x1="61872" y1="1250" x2="61872" y2="1250"/>
                        <a14:foregroundMark x1="65807" y1="3194" x2="65807" y2="3194"/>
                        <a14:foregroundMark x1="67164" y1="8472" x2="67164" y2="8472"/>
                        <a14:foregroundMark x1="70149" y1="7500" x2="70149" y2="7500"/>
                        <a14:foregroundMark x1="72456" y1="5417" x2="72456" y2="5417"/>
                        <a14:foregroundMark x1="80461" y1="10139" x2="80461" y2="10139"/>
                        <a14:foregroundMark x1="78426" y1="12083" x2="78426" y2="12083"/>
                        <a14:foregroundMark x1="82632" y1="13889" x2="82632" y2="13889"/>
                        <a14:foregroundMark x1="84939" y1="16111" x2="84939" y2="16111"/>
                        <a14:foregroundMark x1="84803" y1="20417" x2="84803" y2="20417"/>
                        <a14:foregroundMark x1="86974" y1="20000" x2="86974" y2="20000"/>
                        <a14:foregroundMark x1="88467" y1="22222" x2="88467" y2="22222"/>
                        <a14:foregroundMark x1="90095" y1="22361" x2="90095" y2="22361"/>
                        <a14:foregroundMark x1="90095" y1="29722" x2="90095" y2="29722"/>
                        <a14:foregroundMark x1="92266" y1="28889" x2="92266" y2="28889"/>
                        <a14:foregroundMark x1="94166" y1="32500" x2="94166" y2="32500"/>
                        <a14:foregroundMark x1="95387" y1="34583" x2="95387" y2="34583"/>
                        <a14:foregroundMark x1="96201" y1="37639" x2="96201" y2="37639"/>
                        <a14:foregroundMark x1="97965" y1="42778" x2="97965" y2="42778"/>
                        <a14:foregroundMark x1="96744" y1="46667" x2="96744" y2="46667"/>
                        <a14:foregroundMark x1="98100" y1="55556" x2="98100" y2="55556"/>
                        <a14:foregroundMark x1="97558" y1="58333" x2="97558" y2="58333"/>
                        <a14:foregroundMark x1="95794" y1="62222" x2="95794" y2="62222"/>
                        <a14:foregroundMark x1="94437" y1="69028" x2="94437" y2="69028"/>
                        <a14:foregroundMark x1="91452" y1="68889" x2="91452" y2="68889"/>
                        <a14:foregroundMark x1="92809" y1="64306" x2="92809" y2="64306"/>
                        <a14:foregroundMark x1="94166" y1="66111" x2="94166" y2="66111"/>
                        <a14:foregroundMark x1="95929" y1="66528" x2="95929" y2="66528"/>
                        <a14:foregroundMark x1="96201" y1="62361" x2="96201" y2="62361"/>
                        <a14:foregroundMark x1="96336" y1="59028" x2="96336" y2="59028"/>
                        <a14:foregroundMark x1="96336" y1="37917" x2="96336" y2="37917"/>
                        <a14:foregroundMark x1="95658" y1="33889" x2="95658" y2="33889"/>
                        <a14:foregroundMark x1="93623" y1="25417" x2="93623" y2="25417"/>
                        <a14:foregroundMark x1="89824" y1="21250" x2="89824" y2="21250"/>
                        <a14:foregroundMark x1="82768" y1="17639" x2="82768" y2="17639"/>
                        <a14:foregroundMark x1="83718" y1="13333" x2="83718" y2="13333"/>
                        <a14:foregroundMark x1="78426" y1="12083" x2="78426" y2="12083"/>
                        <a14:foregroundMark x1="77069" y1="9444" x2="77069" y2="9444"/>
                        <a14:foregroundMark x1="73541" y1="7917" x2="73541" y2="7917"/>
                        <a14:foregroundMark x1="72049" y1="8056" x2="72049" y2="8056"/>
                        <a14:foregroundMark x1="75305" y1="10139" x2="75305" y2="10139"/>
                        <a14:foregroundMark x1="68928" y1="6250" x2="68928" y2="6250"/>
                        <a14:foregroundMark x1="64993" y1="5278" x2="64993" y2="5278"/>
                        <a14:foregroundMark x1="63772" y1="3889" x2="63772" y2="3889"/>
                        <a14:foregroundMark x1="61872" y1="2639" x2="61872" y2="2639"/>
                        <a14:foregroundMark x1="60923" y1="4861" x2="60923" y2="4861"/>
                        <a14:foregroundMark x1="60651" y1="3472" x2="60651" y2="3472"/>
                        <a14:foregroundMark x1="59430" y1="3472" x2="59430" y2="3472"/>
                        <a14:foregroundMark x1="58073" y1="2361" x2="58073" y2="2361"/>
                        <a14:foregroundMark x1="54138" y1="2361" x2="54138" y2="2361"/>
                        <a14:foregroundMark x1="49254" y1="3472" x2="49254" y2="3472"/>
                        <a14:foregroundMark x1="45455" y1="3472" x2="45455" y2="3472"/>
                        <a14:foregroundMark x1="42877" y1="3472" x2="42877" y2="3472"/>
                        <a14:foregroundMark x1="40977" y1="4444" x2="40977" y2="4444"/>
                        <a14:foregroundMark x1="35414" y1="5833" x2="35414" y2="5833"/>
                        <a14:foregroundMark x1="31615" y1="7639" x2="31615" y2="7639"/>
                        <a14:foregroundMark x1="27273" y1="8472" x2="27273" y2="8472"/>
                        <a14:foregroundMark x1="23609" y1="11111" x2="23609" y2="11111"/>
                        <a14:foregroundMark x1="17096" y1="15417" x2="17096" y2="15417"/>
                        <a14:foregroundMark x1="13161" y1="20417" x2="13161" y2="20417"/>
                        <a14:foregroundMark x1="8955" y1="22639" x2="8955" y2="22639"/>
                        <a14:foregroundMark x1="8955" y1="25000" x2="8955" y2="25000"/>
                        <a14:foregroundMark x1="3256" y1="46250" x2="3256" y2="46250"/>
                        <a14:foregroundMark x1="1628" y1="48889" x2="1628" y2="48889"/>
                        <a14:foregroundMark x1="2578" y1="49722" x2="2578" y2="49722"/>
                        <a14:foregroundMark x1="2442" y1="56806" x2="2442" y2="56806"/>
                        <a14:foregroundMark x1="3392" y1="58750" x2="3392" y2="58750"/>
                        <a14:foregroundMark x1="5156" y1="65833" x2="5156" y2="65833"/>
                        <a14:foregroundMark x1="8005" y1="69444" x2="8005" y2="69444"/>
                        <a14:foregroundMark x1="12483" y1="77778" x2="12483" y2="77778"/>
                        <a14:foregroundMark x1="68521" y1="94167" x2="68521" y2="94167"/>
                        <a14:foregroundMark x1="71370" y1="91111" x2="71370" y2="91111"/>
                        <a14:foregroundMark x1="76119" y1="88472" x2="76119" y2="88472"/>
                        <a14:foregroundMark x1="79783" y1="85833" x2="79783" y2="85833"/>
                        <a14:foregroundMark x1="82768" y1="81667" x2="82768" y2="81667"/>
                        <a14:foregroundMark x1="84396" y1="83056" x2="84396" y2="83056"/>
                        <a14:foregroundMark x1="85075" y1="84306" x2="85075" y2="84306"/>
                        <a14:foregroundMark x1="88060" y1="80139" x2="88060" y2="80139"/>
                        <a14:foregroundMark x1="88331" y1="77917" x2="88331" y2="77917"/>
                        <a14:foregroundMark x1="90095" y1="73889" x2="90095" y2="73889"/>
                        <a14:foregroundMark x1="92266" y1="71944" x2="92266" y2="71944"/>
                        <a14:foregroundMark x1="94573" y1="71667" x2="94573" y2="71667"/>
                        <a14:foregroundMark x1="81411" y1="84306" x2="81411" y2="84306"/>
                        <a14:foregroundMark x1="78562" y1="91111" x2="78562" y2="91111"/>
                        <a14:foregroundMark x1="80733" y1="88889" x2="80733" y2="88889"/>
                        <a14:foregroundMark x1="77476" y1="90278" x2="77476" y2="90278"/>
                        <a14:foregroundMark x1="72320" y1="91528" x2="72320" y2="91528"/>
                        <a14:foregroundMark x1="70692" y1="95417" x2="70692" y2="95417"/>
                        <a14:foregroundMark x1="68385" y1="97361" x2="68385" y2="97361"/>
                        <a14:foregroundMark x1="66621" y1="97361" x2="66621" y2="97361"/>
                        <a14:foregroundMark x1="65807" y1="94167" x2="65807" y2="94167"/>
                        <a14:foregroundMark x1="65400" y1="96111" x2="65400" y2="96111"/>
                        <a14:foregroundMark x1="60516" y1="97917" x2="60516" y2="97917"/>
                        <a14:foregroundMark x1="56309" y1="99028" x2="56309" y2="99028"/>
                        <a14:foregroundMark x1="4478" y1="68889" x2="4478" y2="68889"/>
                        <a14:foregroundMark x1="56852" y1="78750" x2="56852" y2="78750"/>
                        <a14:foregroundMark x1="3664" y1="52361" x2="3664" y2="52361"/>
                        <a14:foregroundMark x1="4613" y1="42083" x2="4613" y2="42083"/>
                        <a14:foregroundMark x1="4478" y1="62083" x2="4478" y2="62083"/>
                        <a14:foregroundMark x1="2578" y1="33750" x2="2578" y2="33750"/>
                        <a14:foregroundMark x1="19403" y1="14167" x2="19403" y2="14167"/>
                        <a14:foregroundMark x1="24152" y1="6806" x2="24152" y2="6806"/>
                        <a14:foregroundMark x1="30801" y1="3194" x2="30801" y2="3194"/>
                        <a14:foregroundMark x1="65536" y1="83611" x2="65536" y2="83611"/>
                        <a14:foregroundMark x1="15332" y1="17222" x2="15332" y2="17222"/>
                        <a14:foregroundMark x1="14518" y1="13472" x2="14518" y2="13472"/>
                        <a14:foregroundMark x1="12076" y1="16806" x2="12076" y2="16806"/>
                        <a14:foregroundMark x1="10583" y1="19028" x2="10583" y2="19028"/>
                        <a14:foregroundMark x1="9091" y1="20139" x2="9091" y2="20139"/>
                        <a14:foregroundMark x1="5156" y1="27222" x2="5156" y2="27222"/>
                        <a14:foregroundMark x1="4071" y1="30556" x2="4071" y2="30556"/>
                        <a14:foregroundMark x1="1900" y1="36389" x2="1900" y2="36389"/>
                        <a14:foregroundMark x1="4206" y1="55972" x2="4206" y2="55972"/>
                        <a14:foregroundMark x1="6920" y1="23889" x2="6920" y2="23889"/>
                        <a14:foregroundMark x1="25509" y1="5417" x2="25509" y2="5417"/>
                        <a14:foregroundMark x1="22117" y1="7500" x2="22117" y2="7500"/>
                        <a14:foregroundMark x1="20353" y1="8472" x2="20353" y2="8472"/>
                        <a14:foregroundMark x1="18046" y1="11944" x2="18046" y2="11944"/>
                        <a14:foregroundMark x1="15468" y1="12917" x2="15468" y2="12917"/>
                        <a14:foregroundMark x1="13433" y1="14722" x2="13433" y2="14722"/>
                        <a14:foregroundMark x1="1628" y1="40556" x2="1628" y2="40556"/>
                        <a14:foregroundMark x1="31072" y1="82778" x2="31072" y2="8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73" y="4195377"/>
            <a:ext cx="1945500" cy="19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Агитбригада. 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Придумай стихи с рифмой – </a:t>
            </a:r>
          </a:p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 дороге\без тревоги</a:t>
            </a:r>
          </a:p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Помогать\изучать</a:t>
            </a:r>
          </a:p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Пешеход\переход</a:t>
            </a:r>
          </a:p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Защитим\ просветим (расскажем о)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111" y1="16528" x2="14111" y2="16528"/>
                        <a14:foregroundMark x1="74627" y1="91944" x2="74627" y2="91944"/>
                        <a14:foregroundMark x1="67028" y1="87639" x2="67028" y2="87639"/>
                        <a14:foregroundMark x1="45319" y1="79028" x2="45319" y2="79028"/>
                        <a14:foregroundMark x1="47626" y1="56111" x2="47626" y2="56111"/>
                        <a14:foregroundMark x1="49661" y1="61806" x2="49661" y2="61806"/>
                        <a14:foregroundMark x1="28494" y1="84306" x2="28494" y2="84306"/>
                        <a14:foregroundMark x1="51153" y1="80000" x2="51153" y2="80000"/>
                        <a14:foregroundMark x1="48982" y1="76389" x2="48982" y2="76389"/>
                        <a14:foregroundMark x1="47490" y1="80556" x2="47490" y2="80556"/>
                        <a14:foregroundMark x1="25916" y1="91667" x2="25916" y2="91667"/>
                        <a14:foregroundMark x1="14654" y1="79861" x2="14654" y2="79861"/>
                        <a14:foregroundMark x1="10312" y1="75139" x2="10312" y2="75139"/>
                        <a14:foregroundMark x1="4478" y1="65417" x2="4478" y2="65417"/>
                        <a14:foregroundMark x1="2578" y1="44444" x2="2578" y2="44444"/>
                        <a14:foregroundMark x1="6649" y1="30694" x2="6649" y2="30694"/>
                        <a14:foregroundMark x1="10719" y1="21667" x2="10719" y2="21667"/>
                        <a14:foregroundMark x1="19403" y1="10694" x2="19403" y2="10694"/>
                        <a14:foregroundMark x1="28358" y1="6806" x2="28358" y2="6806"/>
                        <a14:foregroundMark x1="37992" y1="3472" x2="37992" y2="3472"/>
                        <a14:foregroundMark x1="48440" y1="1806" x2="48440" y2="1806"/>
                        <a14:foregroundMark x1="56852" y1="2778" x2="56852" y2="2778"/>
                        <a14:foregroundMark x1="66214" y1="4444" x2="66214" y2="4444"/>
                        <a14:foregroundMark x1="74084" y1="8472" x2="74084" y2="8472"/>
                        <a14:foregroundMark x1="81547" y1="15417" x2="81547" y2="15417"/>
                        <a14:foregroundMark x1="86296" y1="21389" x2="86296" y2="21389"/>
                        <a14:foregroundMark x1="90095" y1="27500" x2="90095" y2="27500"/>
                        <a14:foregroundMark x1="93487" y1="35139" x2="93487" y2="35139"/>
                        <a14:foregroundMark x1="96608" y1="40972" x2="96608" y2="40972"/>
                        <a14:foregroundMark x1="96608" y1="52500" x2="96608" y2="52500"/>
                        <a14:foregroundMark x1="94980" y1="61806" x2="94980" y2="61806"/>
                        <a14:foregroundMark x1="95251" y1="67222" x2="94573" y2="69306"/>
                        <a14:foregroundMark x1="91995" y1="75972" x2="91995" y2="75972"/>
                        <a14:foregroundMark x1="85075" y1="82083" x2="85075" y2="82083"/>
                        <a14:foregroundMark x1="82904" y1="85417" x2="82904" y2="85417"/>
                        <a14:foregroundMark x1="75712" y1="90972" x2="75712" y2="90972"/>
                        <a14:foregroundMark x1="67978" y1="95556" x2="67978" y2="95556"/>
                        <a14:foregroundMark x1="60651" y1="99028" x2="60651" y2="99028"/>
                        <a14:foregroundMark x1="44233" y1="97361" x2="44233" y2="97361"/>
                        <a14:foregroundMark x1="35550" y1="96111" x2="35550" y2="96111"/>
                        <a14:foregroundMark x1="29037" y1="94722" x2="29037" y2="94722"/>
                        <a14:foregroundMark x1="24695" y1="87639" x2="24695" y2="87639"/>
                        <a14:foregroundMark x1="23338" y1="84583" x2="23338" y2="84583"/>
                        <a14:foregroundMark x1="30258" y1="80139" x2="30258" y2="80139"/>
                        <a14:foregroundMark x1="48168" y1="76111" x2="48168" y2="76111"/>
                        <a14:foregroundMark x1="48168" y1="72917" x2="48168" y2="72917"/>
                        <a14:foregroundMark x1="58887" y1="82361" x2="58887" y2="82361"/>
                        <a14:foregroundMark x1="70963" y1="80972" x2="70963" y2="80972"/>
                        <a14:foregroundMark x1="80054" y1="80000" x2="80054" y2="80000"/>
                        <a14:foregroundMark x1="72049" y1="85000" x2="72049" y2="85000"/>
                        <a14:foregroundMark x1="61194" y1="87500" x2="61194" y2="87500"/>
                        <a14:foregroundMark x1="48982" y1="91528" x2="48982" y2="91528"/>
                        <a14:foregroundMark x1="56309" y1="91944" x2="56309" y2="91944"/>
                        <a14:foregroundMark x1="54953" y1="95972" x2="54953" y2="95972"/>
                        <a14:foregroundMark x1="61872" y1="95417" x2="61872" y2="95417"/>
                        <a14:foregroundMark x1="83582" y1="85694" x2="83582" y2="85694"/>
                        <a14:foregroundMark x1="92266" y1="73333" x2="92266" y2="73333"/>
                        <a14:foregroundMark x1="94844" y1="63889" x2="94844" y2="63889"/>
                        <a14:foregroundMark x1="98372" y1="58611" x2="98372" y2="58611"/>
                        <a14:foregroundMark x1="97829" y1="47500" x2="97829" y2="47500"/>
                        <a14:foregroundMark x1="96336" y1="39028" x2="96336" y2="39028"/>
                        <a14:foregroundMark x1="94030" y1="30139" x2="94030" y2="30139"/>
                        <a14:foregroundMark x1="91859" y1="25694" x2="91859" y2="25694"/>
                        <a14:foregroundMark x1="88060" y1="17917" x2="88060" y2="17917"/>
                        <a14:foregroundMark x1="81411" y1="11528" x2="81411" y2="11528"/>
                        <a14:foregroundMark x1="76255" y1="6806" x2="76255" y2="6806"/>
                        <a14:foregroundMark x1="69335" y1="4444" x2="69335" y2="4444"/>
                        <a14:foregroundMark x1="61194" y1="3611" x2="61194" y2="3611"/>
                        <a14:foregroundMark x1="48575" y1="2639" x2="48575" y2="2639"/>
                        <a14:foregroundMark x1="42741" y1="3056" x2="42741" y2="3056"/>
                        <a14:foregroundMark x1="32429" y1="7639" x2="32429" y2="7639"/>
                        <a14:foregroundMark x1="34057" y1="4444" x2="34057" y2="4444"/>
                        <a14:foregroundMark x1="17639" y1="16944" x2="17639" y2="16944"/>
                        <a14:foregroundMark x1="24288" y1="8333" x2="24288" y2="8333"/>
                        <a14:foregroundMark x1="3799" y1="35972" x2="3799" y2="35972"/>
                        <a14:foregroundMark x1="2307" y1="52361" x2="2307" y2="52361"/>
                        <a14:foregroundMark x1="2307" y1="57778" x2="2307" y2="57778"/>
                        <a14:foregroundMark x1="4749" y1="65833" x2="4749" y2="65833"/>
                        <a14:foregroundMark x1="6649" y1="70972" x2="6649" y2="70972"/>
                        <a14:foregroundMark x1="8141" y1="73333" x2="8141" y2="73333"/>
                        <a14:foregroundMark x1="8820" y1="77639" x2="8820" y2="77639"/>
                        <a14:foregroundMark x1="11533" y1="78333" x2="11533" y2="78333"/>
                        <a14:foregroundMark x1="13297" y1="83611" x2="13297" y2="83611"/>
                        <a14:foregroundMark x1="15604" y1="81806" x2="15604" y2="81806"/>
                        <a14:foregroundMark x1="29715" y1="90972" x2="29715" y2="90972"/>
                        <a14:foregroundMark x1="28630" y1="93472" x2="28630" y2="93472"/>
                        <a14:foregroundMark x1="26459" y1="93472" x2="26459" y2="93472"/>
                        <a14:foregroundMark x1="32429" y1="94722" x2="32429" y2="94722"/>
                        <a14:foregroundMark x1="35550" y1="95000" x2="35550" y2="95000"/>
                        <a14:foregroundMark x1="39349" y1="96806" x2="39349" y2="96806"/>
                        <a14:foregroundMark x1="41927" y1="97778" x2="41927" y2="97778"/>
                        <a14:foregroundMark x1="45726" y1="97917" x2="45726" y2="97917"/>
                        <a14:foregroundMark x1="48982" y1="97778" x2="48982" y2="97778"/>
                        <a14:foregroundMark x1="51560" y1="97778" x2="51560" y2="97778"/>
                        <a14:foregroundMark x1="54953" y1="97917" x2="54953" y2="97917"/>
                        <a14:foregroundMark x1="58480" y1="96528" x2="58480" y2="96528"/>
                        <a14:foregroundMark x1="63636" y1="93889" x2="63636" y2="93889"/>
                        <a14:foregroundMark x1="63365" y1="97222" x2="63365" y2="97222"/>
                        <a14:foregroundMark x1="70692" y1="94167" x2="70692" y2="94167"/>
                        <a14:foregroundMark x1="74084" y1="94167" x2="74084" y2="94167"/>
                        <a14:foregroundMark x1="80190" y1="90556" x2="80190" y2="90556"/>
                        <a14:foregroundMark x1="83582" y1="87500" x2="83582" y2="87500"/>
                        <a14:foregroundMark x1="87110" y1="83472" x2="87110" y2="83472"/>
                        <a14:foregroundMark x1="89417" y1="80000" x2="89417" y2="80000"/>
                        <a14:foregroundMark x1="90502" y1="76111" x2="90502" y2="76111"/>
                        <a14:foregroundMark x1="93080" y1="71250" x2="93080" y2="71250"/>
                        <a14:foregroundMark x1="96608" y1="65417" x2="96608" y2="65417"/>
                        <a14:foregroundMark x1="97015" y1="55694" x2="97015" y2="55694"/>
                        <a14:foregroundMark x1="78290" y1="80417" x2="78290" y2="80417"/>
                        <a14:foregroundMark x1="71099" y1="79583" x2="71099" y2="79583"/>
                        <a14:foregroundMark x1="65265" y1="81667" x2="65265" y2="81667"/>
                        <a14:foregroundMark x1="60923" y1="78611" x2="60923" y2="78611"/>
                        <a14:foregroundMark x1="54003" y1="89444" x2="54003" y2="89444"/>
                        <a14:foregroundMark x1="48847" y1="86528" x2="48847" y2="86528"/>
                        <a14:foregroundMark x1="40299" y1="98194" x2="40299" y2="98194"/>
                        <a14:foregroundMark x1="3256" y1="60833" x2="3256" y2="60833"/>
                        <a14:foregroundMark x1="3664" y1="47917" x2="3664" y2="47917"/>
                        <a14:foregroundMark x1="3799" y1="40417" x2="3799" y2="40417"/>
                        <a14:foregroundMark x1="2035" y1="40417" x2="2035" y2="40417"/>
                        <a14:foregroundMark x1="4071" y1="34306" x2="4071" y2="34306"/>
                        <a14:foregroundMark x1="7598" y1="28472" x2="7598" y2="28472"/>
                        <a14:foregroundMark x1="6784" y1="26250" x2="6784" y2="26250"/>
                        <a14:foregroundMark x1="12347" y1="22778" x2="12347" y2="22778"/>
                        <a14:foregroundMark x1="13161" y1="18750" x2="13161" y2="18750"/>
                        <a14:foregroundMark x1="17639" y1="12361" x2="17639" y2="12361"/>
                        <a14:foregroundMark x1="20760" y1="12083" x2="20760" y2="12083"/>
                        <a14:foregroundMark x1="22388" y1="10139" x2="22388" y2="10139"/>
                        <a14:foregroundMark x1="31615" y1="5278" x2="31615" y2="5278"/>
                        <a14:foregroundMark x1="36228" y1="3472" x2="36228" y2="3472"/>
                        <a14:foregroundMark x1="41113" y1="1250" x2="41113" y2="1250"/>
                        <a14:foregroundMark x1="45047" y1="1250" x2="45047" y2="1250"/>
                        <a14:foregroundMark x1="52239" y1="2083" x2="52239" y2="2083"/>
                        <a14:foregroundMark x1="56852" y1="1250" x2="56852" y2="1250"/>
                        <a14:foregroundMark x1="61872" y1="1250" x2="61872" y2="1250"/>
                        <a14:foregroundMark x1="65807" y1="3194" x2="65807" y2="3194"/>
                        <a14:foregroundMark x1="67164" y1="8472" x2="67164" y2="8472"/>
                        <a14:foregroundMark x1="70149" y1="7500" x2="70149" y2="7500"/>
                        <a14:foregroundMark x1="72456" y1="5417" x2="72456" y2="5417"/>
                        <a14:foregroundMark x1="80461" y1="10139" x2="80461" y2="10139"/>
                        <a14:foregroundMark x1="78426" y1="12083" x2="78426" y2="12083"/>
                        <a14:foregroundMark x1="82632" y1="13889" x2="82632" y2="13889"/>
                        <a14:foregroundMark x1="84939" y1="16111" x2="84939" y2="16111"/>
                        <a14:foregroundMark x1="84803" y1="20417" x2="84803" y2="20417"/>
                        <a14:foregroundMark x1="86974" y1="20000" x2="86974" y2="20000"/>
                        <a14:foregroundMark x1="88467" y1="22222" x2="88467" y2="22222"/>
                        <a14:foregroundMark x1="90095" y1="22361" x2="90095" y2="22361"/>
                        <a14:foregroundMark x1="90095" y1="29722" x2="90095" y2="29722"/>
                        <a14:foregroundMark x1="92266" y1="28889" x2="92266" y2="28889"/>
                        <a14:foregroundMark x1="94166" y1="32500" x2="94166" y2="32500"/>
                        <a14:foregroundMark x1="95387" y1="34583" x2="95387" y2="34583"/>
                        <a14:foregroundMark x1="96201" y1="37639" x2="96201" y2="37639"/>
                        <a14:foregroundMark x1="97965" y1="42778" x2="97965" y2="42778"/>
                        <a14:foregroundMark x1="96744" y1="46667" x2="96744" y2="46667"/>
                        <a14:foregroundMark x1="98100" y1="55556" x2="98100" y2="55556"/>
                        <a14:foregroundMark x1="97558" y1="58333" x2="97558" y2="58333"/>
                        <a14:foregroundMark x1="95794" y1="62222" x2="95794" y2="62222"/>
                        <a14:foregroundMark x1="94437" y1="69028" x2="94437" y2="69028"/>
                        <a14:foregroundMark x1="91452" y1="68889" x2="91452" y2="68889"/>
                        <a14:foregroundMark x1="92809" y1="64306" x2="92809" y2="64306"/>
                        <a14:foregroundMark x1="94166" y1="66111" x2="94166" y2="66111"/>
                        <a14:foregroundMark x1="95929" y1="66528" x2="95929" y2="66528"/>
                        <a14:foregroundMark x1="96201" y1="62361" x2="96201" y2="62361"/>
                        <a14:foregroundMark x1="96336" y1="59028" x2="96336" y2="59028"/>
                        <a14:foregroundMark x1="96336" y1="37917" x2="96336" y2="37917"/>
                        <a14:foregroundMark x1="95658" y1="33889" x2="95658" y2="33889"/>
                        <a14:foregroundMark x1="93623" y1="25417" x2="93623" y2="25417"/>
                        <a14:foregroundMark x1="89824" y1="21250" x2="89824" y2="21250"/>
                        <a14:foregroundMark x1="82768" y1="17639" x2="82768" y2="17639"/>
                        <a14:foregroundMark x1="83718" y1="13333" x2="83718" y2="13333"/>
                        <a14:foregroundMark x1="78426" y1="12083" x2="78426" y2="12083"/>
                        <a14:foregroundMark x1="77069" y1="9444" x2="77069" y2="9444"/>
                        <a14:foregroundMark x1="73541" y1="7917" x2="73541" y2="7917"/>
                        <a14:foregroundMark x1="72049" y1="8056" x2="72049" y2="8056"/>
                        <a14:foregroundMark x1="75305" y1="10139" x2="75305" y2="10139"/>
                        <a14:foregroundMark x1="68928" y1="6250" x2="68928" y2="6250"/>
                        <a14:foregroundMark x1="64993" y1="5278" x2="64993" y2="5278"/>
                        <a14:foregroundMark x1="63772" y1="3889" x2="63772" y2="3889"/>
                        <a14:foregroundMark x1="61872" y1="2639" x2="61872" y2="2639"/>
                        <a14:foregroundMark x1="60923" y1="4861" x2="60923" y2="4861"/>
                        <a14:foregroundMark x1="60651" y1="3472" x2="60651" y2="3472"/>
                        <a14:foregroundMark x1="59430" y1="3472" x2="59430" y2="3472"/>
                        <a14:foregroundMark x1="58073" y1="2361" x2="58073" y2="2361"/>
                        <a14:foregroundMark x1="54138" y1="2361" x2="54138" y2="2361"/>
                        <a14:foregroundMark x1="49254" y1="3472" x2="49254" y2="3472"/>
                        <a14:foregroundMark x1="45455" y1="3472" x2="45455" y2="3472"/>
                        <a14:foregroundMark x1="42877" y1="3472" x2="42877" y2="3472"/>
                        <a14:foregroundMark x1="40977" y1="4444" x2="40977" y2="4444"/>
                        <a14:foregroundMark x1="35414" y1="5833" x2="35414" y2="5833"/>
                        <a14:foregroundMark x1="31615" y1="7639" x2="31615" y2="7639"/>
                        <a14:foregroundMark x1="27273" y1="8472" x2="27273" y2="8472"/>
                        <a14:foregroundMark x1="23609" y1="11111" x2="23609" y2="11111"/>
                        <a14:foregroundMark x1="17096" y1="15417" x2="17096" y2="15417"/>
                        <a14:foregroundMark x1="13161" y1="20417" x2="13161" y2="20417"/>
                        <a14:foregroundMark x1="8955" y1="22639" x2="8955" y2="22639"/>
                        <a14:foregroundMark x1="8955" y1="25000" x2="8955" y2="25000"/>
                        <a14:foregroundMark x1="3256" y1="46250" x2="3256" y2="46250"/>
                        <a14:foregroundMark x1="1628" y1="48889" x2="1628" y2="48889"/>
                        <a14:foregroundMark x1="2578" y1="49722" x2="2578" y2="49722"/>
                        <a14:foregroundMark x1="2442" y1="56806" x2="2442" y2="56806"/>
                        <a14:foregroundMark x1="3392" y1="58750" x2="3392" y2="58750"/>
                        <a14:foregroundMark x1="5156" y1="65833" x2="5156" y2="65833"/>
                        <a14:foregroundMark x1="8005" y1="69444" x2="8005" y2="69444"/>
                        <a14:foregroundMark x1="12483" y1="77778" x2="12483" y2="77778"/>
                        <a14:foregroundMark x1="68521" y1="94167" x2="68521" y2="94167"/>
                        <a14:foregroundMark x1="71370" y1="91111" x2="71370" y2="91111"/>
                        <a14:foregroundMark x1="76119" y1="88472" x2="76119" y2="88472"/>
                        <a14:foregroundMark x1="79783" y1="85833" x2="79783" y2="85833"/>
                        <a14:foregroundMark x1="82768" y1="81667" x2="82768" y2="81667"/>
                        <a14:foregroundMark x1="84396" y1="83056" x2="84396" y2="83056"/>
                        <a14:foregroundMark x1="85075" y1="84306" x2="85075" y2="84306"/>
                        <a14:foregroundMark x1="88060" y1="80139" x2="88060" y2="80139"/>
                        <a14:foregroundMark x1="88331" y1="77917" x2="88331" y2="77917"/>
                        <a14:foregroundMark x1="90095" y1="73889" x2="90095" y2="73889"/>
                        <a14:foregroundMark x1="92266" y1="71944" x2="92266" y2="71944"/>
                        <a14:foregroundMark x1="94573" y1="71667" x2="94573" y2="71667"/>
                        <a14:foregroundMark x1="81411" y1="84306" x2="81411" y2="84306"/>
                        <a14:foregroundMark x1="78562" y1="91111" x2="78562" y2="91111"/>
                        <a14:foregroundMark x1="80733" y1="88889" x2="80733" y2="88889"/>
                        <a14:foregroundMark x1="77476" y1="90278" x2="77476" y2="90278"/>
                        <a14:foregroundMark x1="72320" y1="91528" x2="72320" y2="91528"/>
                        <a14:foregroundMark x1="70692" y1="95417" x2="70692" y2="95417"/>
                        <a14:foregroundMark x1="68385" y1="97361" x2="68385" y2="97361"/>
                        <a14:foregroundMark x1="66621" y1="97361" x2="66621" y2="97361"/>
                        <a14:foregroundMark x1="65807" y1="94167" x2="65807" y2="94167"/>
                        <a14:foregroundMark x1="65400" y1="96111" x2="65400" y2="96111"/>
                        <a14:foregroundMark x1="60516" y1="97917" x2="60516" y2="97917"/>
                        <a14:foregroundMark x1="56309" y1="99028" x2="56309" y2="99028"/>
                        <a14:foregroundMark x1="4478" y1="68889" x2="4478" y2="68889"/>
                        <a14:foregroundMark x1="56852" y1="78750" x2="56852" y2="78750"/>
                        <a14:foregroundMark x1="3664" y1="52361" x2="3664" y2="52361"/>
                        <a14:foregroundMark x1="4613" y1="42083" x2="4613" y2="42083"/>
                        <a14:foregroundMark x1="4478" y1="62083" x2="4478" y2="62083"/>
                        <a14:foregroundMark x1="2578" y1="33750" x2="2578" y2="33750"/>
                        <a14:foregroundMark x1="19403" y1="14167" x2="19403" y2="14167"/>
                        <a14:foregroundMark x1="24152" y1="6806" x2="24152" y2="6806"/>
                        <a14:foregroundMark x1="30801" y1="3194" x2="30801" y2="3194"/>
                        <a14:foregroundMark x1="65536" y1="83611" x2="65536" y2="83611"/>
                        <a14:foregroundMark x1="15332" y1="17222" x2="15332" y2="17222"/>
                        <a14:foregroundMark x1="14518" y1="13472" x2="14518" y2="13472"/>
                        <a14:foregroundMark x1="12076" y1="16806" x2="12076" y2="16806"/>
                        <a14:foregroundMark x1="10583" y1="19028" x2="10583" y2="19028"/>
                        <a14:foregroundMark x1="9091" y1="20139" x2="9091" y2="20139"/>
                        <a14:foregroundMark x1="5156" y1="27222" x2="5156" y2="27222"/>
                        <a14:foregroundMark x1="4071" y1="30556" x2="4071" y2="30556"/>
                        <a14:foregroundMark x1="1900" y1="36389" x2="1900" y2="36389"/>
                        <a14:foregroundMark x1="4206" y1="55972" x2="4206" y2="55972"/>
                        <a14:foregroundMark x1="6920" y1="23889" x2="6920" y2="23889"/>
                        <a14:foregroundMark x1="25509" y1="5417" x2="25509" y2="5417"/>
                        <a14:foregroundMark x1="22117" y1="7500" x2="22117" y2="7500"/>
                        <a14:foregroundMark x1="20353" y1="8472" x2="20353" y2="8472"/>
                        <a14:foregroundMark x1="18046" y1="11944" x2="18046" y2="11944"/>
                        <a14:foregroundMark x1="15468" y1="12917" x2="15468" y2="12917"/>
                        <a14:foregroundMark x1="13433" y1="14722" x2="13433" y2="14722"/>
                        <a14:foregroundMark x1="1628" y1="40556" x2="1628" y2="40556"/>
                        <a14:foregroundMark x1="31072" y1="82778" x2="31072" y2="8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27" y="4542366"/>
            <a:ext cx="1559984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973" y="70151"/>
            <a:ext cx="9603275" cy="1049235"/>
          </a:xfrm>
        </p:spPr>
        <p:txBody>
          <a:bodyPr/>
          <a:lstStyle/>
          <a:p>
            <a:pPr algn="ctr"/>
            <a:r>
              <a:rPr lang="ru-RU" dirty="0" smtClean="0"/>
              <a:t>Выбирай любой вопрос!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301538"/>
              </p:ext>
            </p:extLst>
          </p:nvPr>
        </p:nvGraphicFramePr>
        <p:xfrm>
          <a:off x="298170" y="928256"/>
          <a:ext cx="1152216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220">
                  <a:extLst>
                    <a:ext uri="{9D8B030D-6E8A-4147-A177-3AD203B41FA5}">
                      <a16:colId xmlns:a16="http://schemas.microsoft.com/office/drawing/2014/main" val="2042522273"/>
                    </a:ext>
                  </a:extLst>
                </a:gridCol>
                <a:gridCol w="1662546">
                  <a:extLst>
                    <a:ext uri="{9D8B030D-6E8A-4147-A177-3AD203B41FA5}">
                      <a16:colId xmlns:a16="http://schemas.microsoft.com/office/drawing/2014/main" val="572200778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2680992782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3015288219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715694020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1607807132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293668978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Знаки </a:t>
                      </a:r>
                    </a:p>
                    <a:p>
                      <a:r>
                        <a:rPr lang="ru-RU" sz="2400" dirty="0" smtClean="0"/>
                        <a:t>Дорожного</a:t>
                      </a:r>
                    </a:p>
                    <a:p>
                      <a:r>
                        <a:rPr lang="ru-RU" sz="2400" dirty="0" smtClean="0"/>
                        <a:t>Движения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26917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Первая</a:t>
                      </a:r>
                    </a:p>
                    <a:p>
                      <a:r>
                        <a:rPr lang="ru-RU" sz="2400" dirty="0" smtClean="0"/>
                        <a:t>Медицинская</a:t>
                      </a:r>
                    </a:p>
                    <a:p>
                      <a:r>
                        <a:rPr lang="ru-RU" sz="2400" dirty="0" smtClean="0"/>
                        <a:t>Помощь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9506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Агитбригада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99809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Велосипед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176288"/>
                  </a:ext>
                </a:extLst>
              </a:tr>
            </a:tbl>
          </a:graphicData>
        </a:graphic>
      </p:graphicFrame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7" y="4754276"/>
            <a:ext cx="1349555" cy="135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8" y="4754276"/>
            <a:ext cx="1349555" cy="135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4754276"/>
            <a:ext cx="1349555" cy="135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1" y="4754276"/>
            <a:ext cx="1349555" cy="135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73" y="4754276"/>
            <a:ext cx="1349555" cy="135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204" y="4754276"/>
            <a:ext cx="1349555" cy="135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73" y="928256"/>
            <a:ext cx="1244745" cy="12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22" y="928256"/>
            <a:ext cx="1244745" cy="12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98" y="928255"/>
            <a:ext cx="1244745" cy="12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01" y="928255"/>
            <a:ext cx="1244745" cy="12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04" y="928255"/>
            <a:ext cx="1244745" cy="12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507" y="988496"/>
            <a:ext cx="1244745" cy="12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6432" r="18470" b="20841"/>
          <a:stretch/>
        </p:blipFill>
        <p:spPr>
          <a:xfrm>
            <a:off x="2624172" y="2254039"/>
            <a:ext cx="1205346" cy="12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6432" r="18470" b="20841"/>
          <a:stretch/>
        </p:blipFill>
        <p:spPr>
          <a:xfrm>
            <a:off x="4271599" y="2254039"/>
            <a:ext cx="1205346" cy="12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6432" r="18470" b="20841"/>
          <a:stretch/>
        </p:blipFill>
        <p:spPr>
          <a:xfrm>
            <a:off x="5842098" y="2254039"/>
            <a:ext cx="1205346" cy="12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6432" r="18470" b="20841"/>
          <a:stretch/>
        </p:blipFill>
        <p:spPr>
          <a:xfrm>
            <a:off x="7392301" y="2254039"/>
            <a:ext cx="1205346" cy="12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6432" r="18470" b="20841"/>
          <a:stretch/>
        </p:blipFill>
        <p:spPr>
          <a:xfrm>
            <a:off x="8900282" y="2243902"/>
            <a:ext cx="1205346" cy="12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6432" r="18470" b="20841"/>
          <a:stretch/>
        </p:blipFill>
        <p:spPr>
          <a:xfrm>
            <a:off x="10510906" y="2243902"/>
            <a:ext cx="1205346" cy="12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14" b="99167" l="2143" r="99286">
                        <a14:foregroundMark x1="40119" y1="33929" x2="40119" y2="33929"/>
                        <a14:foregroundMark x1="69048" y1="20238" x2="69048" y2="20238"/>
                        <a14:foregroundMark x1="68333" y1="27619" x2="68333" y2="27619"/>
                        <a14:foregroundMark x1="60476" y1="36190" x2="60476" y2="36190"/>
                        <a14:foregroundMark x1="69762" y1="44286" x2="69762" y2="44286"/>
                        <a14:foregroundMark x1="70595" y1="35119" x2="70595" y2="35119"/>
                        <a14:foregroundMark x1="76310" y1="51667" x2="76310" y2="51667"/>
                        <a14:foregroundMark x1="60119" y1="58333" x2="60119" y2="58333"/>
                        <a14:foregroundMark x1="41667" y1="67857" x2="41667" y2="67857"/>
                        <a14:foregroundMark x1="24762" y1="53571" x2="24762" y2="53571"/>
                        <a14:foregroundMark x1="70952" y1="61786" x2="70952" y2="61786"/>
                        <a14:foregroundMark x1="67024" y1="55714" x2="67024" y2="55714"/>
                        <a14:foregroundMark x1="76905" y1="56310" x2="76905" y2="56310"/>
                        <a14:foregroundMark x1="79286" y1="42619" x2="79286" y2="42619"/>
                        <a14:foregroundMark x1="75833" y1="48095" x2="75833" y2="48095"/>
                        <a14:foregroundMark x1="41905" y1="34524" x2="41905" y2="34524"/>
                        <a14:foregroundMark x1="52857" y1="29643" x2="52857" y2="29643"/>
                        <a14:foregroundMark x1="27619" y1="52381" x2="27619" y2="52381"/>
                        <a14:foregroundMark x1="20714" y1="48333" x2="20714" y2="48333"/>
                        <a14:foregroundMark x1="32381" y1="50952" x2="32381" y2="50952"/>
                        <a14:foregroundMark x1="21905" y1="57619" x2="21905" y2="57619"/>
                        <a14:foregroundMark x1="58929" y1="48690" x2="58929" y2="48690"/>
                        <a14:foregroundMark x1="63333" y1="40357" x2="63333" y2="40357"/>
                        <a14:foregroundMark x1="63571" y1="29524" x2="63571" y2="29524"/>
                        <a14:foregroundMark x1="76310" y1="35952" x2="76310" y2="35952"/>
                        <a14:foregroundMark x1="81548" y1="56190" x2="81548" y2="56190"/>
                        <a14:foregroundMark x1="73810" y1="68929" x2="73810" y2="68929"/>
                        <a14:foregroundMark x1="67381" y1="73333" x2="67381" y2="73333"/>
                        <a14:foregroundMark x1="67143" y1="60595" x2="67143" y2="60595"/>
                        <a14:foregroundMark x1="68810" y1="57381" x2="68810" y2="57381"/>
                        <a14:foregroundMark x1="72619" y1="59405" x2="72619" y2="59405"/>
                        <a14:foregroundMark x1="72976" y1="63214" x2="72976" y2="63214"/>
                        <a14:foregroundMark x1="34286" y1="71667" x2="34286" y2="71667"/>
                        <a14:foregroundMark x1="73452" y1="75714" x2="73452" y2="75714"/>
                        <a14:foregroundMark x1="66310" y1="76548" x2="66310" y2="76548"/>
                        <a14:foregroundMark x1="77500" y1="67619" x2="77500" y2="67619"/>
                        <a14:foregroundMark x1="79524" y1="60952" x2="79524" y2="60952"/>
                        <a14:foregroundMark x1="80357" y1="57738" x2="80357" y2="57738"/>
                        <a14:foregroundMark x1="81071" y1="49048" x2="81071" y2="49048"/>
                        <a14:foregroundMark x1="79643" y1="45476" x2="79643" y2="45476"/>
                        <a14:foregroundMark x1="60357" y1="47500" x2="60357" y2="47500"/>
                        <a14:foregroundMark x1="55238" y1="48095" x2="55238" y2="48095"/>
                        <a14:foregroundMark x1="55238" y1="48095" x2="55238" y2="48095"/>
                        <a14:foregroundMark x1="64286" y1="42262" x2="64286" y2="42262"/>
                        <a14:foregroundMark x1="38095" y1="66310" x2="38095" y2="66310"/>
                        <a14:foregroundMark x1="38929" y1="62976" x2="38929" y2="62976"/>
                        <a14:foregroundMark x1="29643" y1="68452" x2="29643" y2="68452"/>
                        <a14:foregroundMark x1="32857" y1="71548" x2="32857" y2="71548"/>
                        <a14:foregroundMark x1="34405" y1="68929" x2="34405" y2="68929"/>
                        <a14:foregroundMark x1="30833" y1="73095" x2="30833" y2="73095"/>
                        <a14:foregroundMark x1="35000" y1="68333" x2="35000" y2="68333"/>
                        <a14:foregroundMark x1="67976" y1="61786" x2="67976" y2="61786"/>
                        <a14:foregroundMark x1="65952" y1="64643" x2="65952" y2="64643"/>
                        <a14:foregroundMark x1="64762" y1="61429" x2="64762" y2="61429"/>
                        <a14:foregroundMark x1="61667" y1="50119" x2="61667" y2="50119"/>
                        <a14:foregroundMark x1="63929" y1="37024" x2="63929" y2="37024"/>
                        <a14:foregroundMark x1="63690" y1="33095" x2="63690" y2="33095"/>
                        <a14:foregroundMark x1="30833" y1="51071" x2="30833" y2="51071"/>
                        <a14:foregroundMark x1="34405" y1="78214" x2="34405" y2="78214"/>
                        <a14:foregroundMark x1="34405" y1="78214" x2="34405" y2="78214"/>
                        <a14:foregroundMark x1="34405" y1="76310" x2="34405" y2="7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93" y="3486615"/>
            <a:ext cx="1300103" cy="1300103"/>
          </a:xfrm>
          <a:prstGeom prst="rect">
            <a:avLst/>
          </a:prstGeom>
        </p:spPr>
      </p:pic>
      <p:pic>
        <p:nvPicPr>
          <p:cNvPr id="25" name="Рисунок 2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14" b="99167" l="2143" r="99286">
                        <a14:foregroundMark x1="40119" y1="33929" x2="40119" y2="33929"/>
                        <a14:foregroundMark x1="69048" y1="20238" x2="69048" y2="20238"/>
                        <a14:foregroundMark x1="68333" y1="27619" x2="68333" y2="27619"/>
                        <a14:foregroundMark x1="60476" y1="36190" x2="60476" y2="36190"/>
                        <a14:foregroundMark x1="69762" y1="44286" x2="69762" y2="44286"/>
                        <a14:foregroundMark x1="70595" y1="35119" x2="70595" y2="35119"/>
                        <a14:foregroundMark x1="76310" y1="51667" x2="76310" y2="51667"/>
                        <a14:foregroundMark x1="60119" y1="58333" x2="60119" y2="58333"/>
                        <a14:foregroundMark x1="41667" y1="67857" x2="41667" y2="67857"/>
                        <a14:foregroundMark x1="24762" y1="53571" x2="24762" y2="53571"/>
                        <a14:foregroundMark x1="70952" y1="61786" x2="70952" y2="61786"/>
                        <a14:foregroundMark x1="67024" y1="55714" x2="67024" y2="55714"/>
                        <a14:foregroundMark x1="76905" y1="56310" x2="76905" y2="56310"/>
                        <a14:foregroundMark x1="79286" y1="42619" x2="79286" y2="42619"/>
                        <a14:foregroundMark x1="75833" y1="48095" x2="75833" y2="48095"/>
                        <a14:foregroundMark x1="41905" y1="34524" x2="41905" y2="34524"/>
                        <a14:foregroundMark x1="52857" y1="29643" x2="52857" y2="29643"/>
                        <a14:foregroundMark x1="27619" y1="52381" x2="27619" y2="52381"/>
                        <a14:foregroundMark x1="20714" y1="48333" x2="20714" y2="48333"/>
                        <a14:foregroundMark x1="32381" y1="50952" x2="32381" y2="50952"/>
                        <a14:foregroundMark x1="21905" y1="57619" x2="21905" y2="57619"/>
                        <a14:foregroundMark x1="58929" y1="48690" x2="58929" y2="48690"/>
                        <a14:foregroundMark x1="63333" y1="40357" x2="63333" y2="40357"/>
                        <a14:foregroundMark x1="63571" y1="29524" x2="63571" y2="29524"/>
                        <a14:foregroundMark x1="76310" y1="35952" x2="76310" y2="35952"/>
                        <a14:foregroundMark x1="81548" y1="56190" x2="81548" y2="56190"/>
                        <a14:foregroundMark x1="73810" y1="68929" x2="73810" y2="68929"/>
                        <a14:foregroundMark x1="67381" y1="73333" x2="67381" y2="73333"/>
                        <a14:foregroundMark x1="67143" y1="60595" x2="67143" y2="60595"/>
                        <a14:foregroundMark x1="68810" y1="57381" x2="68810" y2="57381"/>
                        <a14:foregroundMark x1="72619" y1="59405" x2="72619" y2="59405"/>
                        <a14:foregroundMark x1="72976" y1="63214" x2="72976" y2="63214"/>
                        <a14:foregroundMark x1="34286" y1="71667" x2="34286" y2="71667"/>
                        <a14:foregroundMark x1="73452" y1="75714" x2="73452" y2="75714"/>
                        <a14:foregroundMark x1="66310" y1="76548" x2="66310" y2="76548"/>
                        <a14:foregroundMark x1="77500" y1="67619" x2="77500" y2="67619"/>
                        <a14:foregroundMark x1="79524" y1="60952" x2="79524" y2="60952"/>
                        <a14:foregroundMark x1="80357" y1="57738" x2="80357" y2="57738"/>
                        <a14:foregroundMark x1="81071" y1="49048" x2="81071" y2="49048"/>
                        <a14:foregroundMark x1="79643" y1="45476" x2="79643" y2="45476"/>
                        <a14:foregroundMark x1="60357" y1="47500" x2="60357" y2="47500"/>
                        <a14:foregroundMark x1="55238" y1="48095" x2="55238" y2="48095"/>
                        <a14:foregroundMark x1="55238" y1="48095" x2="55238" y2="48095"/>
                        <a14:foregroundMark x1="64286" y1="42262" x2="64286" y2="42262"/>
                        <a14:foregroundMark x1="38095" y1="66310" x2="38095" y2="66310"/>
                        <a14:foregroundMark x1="38929" y1="62976" x2="38929" y2="62976"/>
                        <a14:foregroundMark x1="29643" y1="68452" x2="29643" y2="68452"/>
                        <a14:foregroundMark x1="32857" y1="71548" x2="32857" y2="71548"/>
                        <a14:foregroundMark x1="34405" y1="68929" x2="34405" y2="68929"/>
                        <a14:foregroundMark x1="30833" y1="73095" x2="30833" y2="73095"/>
                        <a14:foregroundMark x1="35000" y1="68333" x2="35000" y2="68333"/>
                        <a14:foregroundMark x1="67976" y1="61786" x2="67976" y2="61786"/>
                        <a14:foregroundMark x1="65952" y1="64643" x2="65952" y2="64643"/>
                        <a14:foregroundMark x1="64762" y1="61429" x2="64762" y2="61429"/>
                        <a14:foregroundMark x1="61667" y1="50119" x2="61667" y2="50119"/>
                        <a14:foregroundMark x1="63929" y1="37024" x2="63929" y2="37024"/>
                        <a14:foregroundMark x1="63690" y1="33095" x2="63690" y2="33095"/>
                        <a14:foregroundMark x1="30833" y1="51071" x2="30833" y2="51071"/>
                        <a14:foregroundMark x1="34405" y1="78214" x2="34405" y2="78214"/>
                        <a14:foregroundMark x1="34405" y1="78214" x2="34405" y2="78214"/>
                        <a14:foregroundMark x1="34405" y1="76310" x2="34405" y2="7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96" y="3519056"/>
            <a:ext cx="1300103" cy="1300103"/>
          </a:xfrm>
          <a:prstGeom prst="rect">
            <a:avLst/>
          </a:prstGeom>
        </p:spPr>
      </p:pic>
      <p:pic>
        <p:nvPicPr>
          <p:cNvPr id="26" name="Рисунок 2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14" b="99167" l="2143" r="99286">
                        <a14:foregroundMark x1="40119" y1="33929" x2="40119" y2="33929"/>
                        <a14:foregroundMark x1="69048" y1="20238" x2="69048" y2="20238"/>
                        <a14:foregroundMark x1="68333" y1="27619" x2="68333" y2="27619"/>
                        <a14:foregroundMark x1="60476" y1="36190" x2="60476" y2="36190"/>
                        <a14:foregroundMark x1="69762" y1="44286" x2="69762" y2="44286"/>
                        <a14:foregroundMark x1="70595" y1="35119" x2="70595" y2="35119"/>
                        <a14:foregroundMark x1="76310" y1="51667" x2="76310" y2="51667"/>
                        <a14:foregroundMark x1="60119" y1="58333" x2="60119" y2="58333"/>
                        <a14:foregroundMark x1="41667" y1="67857" x2="41667" y2="67857"/>
                        <a14:foregroundMark x1="24762" y1="53571" x2="24762" y2="53571"/>
                        <a14:foregroundMark x1="70952" y1="61786" x2="70952" y2="61786"/>
                        <a14:foregroundMark x1="67024" y1="55714" x2="67024" y2="55714"/>
                        <a14:foregroundMark x1="76905" y1="56310" x2="76905" y2="56310"/>
                        <a14:foregroundMark x1="79286" y1="42619" x2="79286" y2="42619"/>
                        <a14:foregroundMark x1="75833" y1="48095" x2="75833" y2="48095"/>
                        <a14:foregroundMark x1="41905" y1="34524" x2="41905" y2="34524"/>
                        <a14:foregroundMark x1="52857" y1="29643" x2="52857" y2="29643"/>
                        <a14:foregroundMark x1="27619" y1="52381" x2="27619" y2="52381"/>
                        <a14:foregroundMark x1="20714" y1="48333" x2="20714" y2="48333"/>
                        <a14:foregroundMark x1="32381" y1="50952" x2="32381" y2="50952"/>
                        <a14:foregroundMark x1="21905" y1="57619" x2="21905" y2="57619"/>
                        <a14:foregroundMark x1="58929" y1="48690" x2="58929" y2="48690"/>
                        <a14:foregroundMark x1="63333" y1="40357" x2="63333" y2="40357"/>
                        <a14:foregroundMark x1="63571" y1="29524" x2="63571" y2="29524"/>
                        <a14:foregroundMark x1="76310" y1="35952" x2="76310" y2="35952"/>
                        <a14:foregroundMark x1="81548" y1="56190" x2="81548" y2="56190"/>
                        <a14:foregroundMark x1="73810" y1="68929" x2="73810" y2="68929"/>
                        <a14:foregroundMark x1="67381" y1="73333" x2="67381" y2="73333"/>
                        <a14:foregroundMark x1="67143" y1="60595" x2="67143" y2="60595"/>
                        <a14:foregroundMark x1="68810" y1="57381" x2="68810" y2="57381"/>
                        <a14:foregroundMark x1="72619" y1="59405" x2="72619" y2="59405"/>
                        <a14:foregroundMark x1="72976" y1="63214" x2="72976" y2="63214"/>
                        <a14:foregroundMark x1="34286" y1="71667" x2="34286" y2="71667"/>
                        <a14:foregroundMark x1="73452" y1="75714" x2="73452" y2="75714"/>
                        <a14:foregroundMark x1="66310" y1="76548" x2="66310" y2="76548"/>
                        <a14:foregroundMark x1="77500" y1="67619" x2="77500" y2="67619"/>
                        <a14:foregroundMark x1="79524" y1="60952" x2="79524" y2="60952"/>
                        <a14:foregroundMark x1="80357" y1="57738" x2="80357" y2="57738"/>
                        <a14:foregroundMark x1="81071" y1="49048" x2="81071" y2="49048"/>
                        <a14:foregroundMark x1="79643" y1="45476" x2="79643" y2="45476"/>
                        <a14:foregroundMark x1="60357" y1="47500" x2="60357" y2="47500"/>
                        <a14:foregroundMark x1="55238" y1="48095" x2="55238" y2="48095"/>
                        <a14:foregroundMark x1="55238" y1="48095" x2="55238" y2="48095"/>
                        <a14:foregroundMark x1="64286" y1="42262" x2="64286" y2="42262"/>
                        <a14:foregroundMark x1="38095" y1="66310" x2="38095" y2="66310"/>
                        <a14:foregroundMark x1="38929" y1="62976" x2="38929" y2="62976"/>
                        <a14:foregroundMark x1="29643" y1="68452" x2="29643" y2="68452"/>
                        <a14:foregroundMark x1="32857" y1="71548" x2="32857" y2="71548"/>
                        <a14:foregroundMark x1="34405" y1="68929" x2="34405" y2="68929"/>
                        <a14:foregroundMark x1="30833" y1="73095" x2="30833" y2="73095"/>
                        <a14:foregroundMark x1="35000" y1="68333" x2="35000" y2="68333"/>
                        <a14:foregroundMark x1="67976" y1="61786" x2="67976" y2="61786"/>
                        <a14:foregroundMark x1="65952" y1="64643" x2="65952" y2="64643"/>
                        <a14:foregroundMark x1="64762" y1="61429" x2="64762" y2="61429"/>
                        <a14:foregroundMark x1="61667" y1="50119" x2="61667" y2="50119"/>
                        <a14:foregroundMark x1="63929" y1="37024" x2="63929" y2="37024"/>
                        <a14:foregroundMark x1="63690" y1="33095" x2="63690" y2="33095"/>
                        <a14:foregroundMark x1="30833" y1="51071" x2="30833" y2="51071"/>
                        <a14:foregroundMark x1="34405" y1="78214" x2="34405" y2="78214"/>
                        <a14:foregroundMark x1="34405" y1="78214" x2="34405" y2="78214"/>
                        <a14:foregroundMark x1="34405" y1="76310" x2="34405" y2="7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11" y="3531958"/>
            <a:ext cx="1300103" cy="1300103"/>
          </a:xfrm>
          <a:prstGeom prst="rect">
            <a:avLst/>
          </a:prstGeom>
        </p:spPr>
      </p:pic>
      <p:pic>
        <p:nvPicPr>
          <p:cNvPr id="27" name="Рисунок 2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14" b="99167" l="2143" r="99286">
                        <a14:foregroundMark x1="40119" y1="33929" x2="40119" y2="33929"/>
                        <a14:foregroundMark x1="69048" y1="20238" x2="69048" y2="20238"/>
                        <a14:foregroundMark x1="68333" y1="27619" x2="68333" y2="27619"/>
                        <a14:foregroundMark x1="60476" y1="36190" x2="60476" y2="36190"/>
                        <a14:foregroundMark x1="69762" y1="44286" x2="69762" y2="44286"/>
                        <a14:foregroundMark x1="70595" y1="35119" x2="70595" y2="35119"/>
                        <a14:foregroundMark x1="76310" y1="51667" x2="76310" y2="51667"/>
                        <a14:foregroundMark x1="60119" y1="58333" x2="60119" y2="58333"/>
                        <a14:foregroundMark x1="41667" y1="67857" x2="41667" y2="67857"/>
                        <a14:foregroundMark x1="24762" y1="53571" x2="24762" y2="53571"/>
                        <a14:foregroundMark x1="70952" y1="61786" x2="70952" y2="61786"/>
                        <a14:foregroundMark x1="67024" y1="55714" x2="67024" y2="55714"/>
                        <a14:foregroundMark x1="76905" y1="56310" x2="76905" y2="56310"/>
                        <a14:foregroundMark x1="79286" y1="42619" x2="79286" y2="42619"/>
                        <a14:foregroundMark x1="75833" y1="48095" x2="75833" y2="48095"/>
                        <a14:foregroundMark x1="41905" y1="34524" x2="41905" y2="34524"/>
                        <a14:foregroundMark x1="52857" y1="29643" x2="52857" y2="29643"/>
                        <a14:foregroundMark x1="27619" y1="52381" x2="27619" y2="52381"/>
                        <a14:foregroundMark x1="20714" y1="48333" x2="20714" y2="48333"/>
                        <a14:foregroundMark x1="32381" y1="50952" x2="32381" y2="50952"/>
                        <a14:foregroundMark x1="21905" y1="57619" x2="21905" y2="57619"/>
                        <a14:foregroundMark x1="58929" y1="48690" x2="58929" y2="48690"/>
                        <a14:foregroundMark x1="63333" y1="40357" x2="63333" y2="40357"/>
                        <a14:foregroundMark x1="63571" y1="29524" x2="63571" y2="29524"/>
                        <a14:foregroundMark x1="76310" y1="35952" x2="76310" y2="35952"/>
                        <a14:foregroundMark x1="81548" y1="56190" x2="81548" y2="56190"/>
                        <a14:foregroundMark x1="73810" y1="68929" x2="73810" y2="68929"/>
                        <a14:foregroundMark x1="67381" y1="73333" x2="67381" y2="73333"/>
                        <a14:foregroundMark x1="67143" y1="60595" x2="67143" y2="60595"/>
                        <a14:foregroundMark x1="68810" y1="57381" x2="68810" y2="57381"/>
                        <a14:foregroundMark x1="72619" y1="59405" x2="72619" y2="59405"/>
                        <a14:foregroundMark x1="72976" y1="63214" x2="72976" y2="63214"/>
                        <a14:foregroundMark x1="34286" y1="71667" x2="34286" y2="71667"/>
                        <a14:foregroundMark x1="73452" y1="75714" x2="73452" y2="75714"/>
                        <a14:foregroundMark x1="66310" y1="76548" x2="66310" y2="76548"/>
                        <a14:foregroundMark x1="77500" y1="67619" x2="77500" y2="67619"/>
                        <a14:foregroundMark x1="79524" y1="60952" x2="79524" y2="60952"/>
                        <a14:foregroundMark x1="80357" y1="57738" x2="80357" y2="57738"/>
                        <a14:foregroundMark x1="81071" y1="49048" x2="81071" y2="49048"/>
                        <a14:foregroundMark x1="79643" y1="45476" x2="79643" y2="45476"/>
                        <a14:foregroundMark x1="60357" y1="47500" x2="60357" y2="47500"/>
                        <a14:foregroundMark x1="55238" y1="48095" x2="55238" y2="48095"/>
                        <a14:foregroundMark x1="55238" y1="48095" x2="55238" y2="48095"/>
                        <a14:foregroundMark x1="64286" y1="42262" x2="64286" y2="42262"/>
                        <a14:foregroundMark x1="38095" y1="66310" x2="38095" y2="66310"/>
                        <a14:foregroundMark x1="38929" y1="62976" x2="38929" y2="62976"/>
                        <a14:foregroundMark x1="29643" y1="68452" x2="29643" y2="68452"/>
                        <a14:foregroundMark x1="32857" y1="71548" x2="32857" y2="71548"/>
                        <a14:foregroundMark x1="34405" y1="68929" x2="34405" y2="68929"/>
                        <a14:foregroundMark x1="30833" y1="73095" x2="30833" y2="73095"/>
                        <a14:foregroundMark x1="35000" y1="68333" x2="35000" y2="68333"/>
                        <a14:foregroundMark x1="67976" y1="61786" x2="67976" y2="61786"/>
                        <a14:foregroundMark x1="65952" y1="64643" x2="65952" y2="64643"/>
                        <a14:foregroundMark x1="64762" y1="61429" x2="64762" y2="61429"/>
                        <a14:foregroundMark x1="61667" y1="50119" x2="61667" y2="50119"/>
                        <a14:foregroundMark x1="63929" y1="37024" x2="63929" y2="37024"/>
                        <a14:foregroundMark x1="63690" y1="33095" x2="63690" y2="33095"/>
                        <a14:foregroundMark x1="30833" y1="51071" x2="30833" y2="51071"/>
                        <a14:foregroundMark x1="34405" y1="78214" x2="34405" y2="78214"/>
                        <a14:foregroundMark x1="34405" y1="78214" x2="34405" y2="78214"/>
                        <a14:foregroundMark x1="34405" y1="76310" x2="34405" y2="7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19" y="3519055"/>
            <a:ext cx="1300103" cy="1300103"/>
          </a:xfrm>
          <a:prstGeom prst="rect">
            <a:avLst/>
          </a:prstGeom>
        </p:spPr>
      </p:pic>
      <p:pic>
        <p:nvPicPr>
          <p:cNvPr id="28" name="Рисунок 27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14" b="99167" l="2143" r="99286">
                        <a14:foregroundMark x1="40119" y1="33929" x2="40119" y2="33929"/>
                        <a14:foregroundMark x1="69048" y1="20238" x2="69048" y2="20238"/>
                        <a14:foregroundMark x1="68333" y1="27619" x2="68333" y2="27619"/>
                        <a14:foregroundMark x1="60476" y1="36190" x2="60476" y2="36190"/>
                        <a14:foregroundMark x1="69762" y1="44286" x2="69762" y2="44286"/>
                        <a14:foregroundMark x1="70595" y1="35119" x2="70595" y2="35119"/>
                        <a14:foregroundMark x1="76310" y1="51667" x2="76310" y2="51667"/>
                        <a14:foregroundMark x1="60119" y1="58333" x2="60119" y2="58333"/>
                        <a14:foregroundMark x1="41667" y1="67857" x2="41667" y2="67857"/>
                        <a14:foregroundMark x1="24762" y1="53571" x2="24762" y2="53571"/>
                        <a14:foregroundMark x1="70952" y1="61786" x2="70952" y2="61786"/>
                        <a14:foregroundMark x1="67024" y1="55714" x2="67024" y2="55714"/>
                        <a14:foregroundMark x1="76905" y1="56310" x2="76905" y2="56310"/>
                        <a14:foregroundMark x1="79286" y1="42619" x2="79286" y2="42619"/>
                        <a14:foregroundMark x1="75833" y1="48095" x2="75833" y2="48095"/>
                        <a14:foregroundMark x1="41905" y1="34524" x2="41905" y2="34524"/>
                        <a14:foregroundMark x1="52857" y1="29643" x2="52857" y2="29643"/>
                        <a14:foregroundMark x1="27619" y1="52381" x2="27619" y2="52381"/>
                        <a14:foregroundMark x1="20714" y1="48333" x2="20714" y2="48333"/>
                        <a14:foregroundMark x1="32381" y1="50952" x2="32381" y2="50952"/>
                        <a14:foregroundMark x1="21905" y1="57619" x2="21905" y2="57619"/>
                        <a14:foregroundMark x1="58929" y1="48690" x2="58929" y2="48690"/>
                        <a14:foregroundMark x1="63333" y1="40357" x2="63333" y2="40357"/>
                        <a14:foregroundMark x1="63571" y1="29524" x2="63571" y2="29524"/>
                        <a14:foregroundMark x1="76310" y1="35952" x2="76310" y2="35952"/>
                        <a14:foregroundMark x1="81548" y1="56190" x2="81548" y2="56190"/>
                        <a14:foregroundMark x1="73810" y1="68929" x2="73810" y2="68929"/>
                        <a14:foregroundMark x1="67381" y1="73333" x2="67381" y2="73333"/>
                        <a14:foregroundMark x1="67143" y1="60595" x2="67143" y2="60595"/>
                        <a14:foregroundMark x1="68810" y1="57381" x2="68810" y2="57381"/>
                        <a14:foregroundMark x1="72619" y1="59405" x2="72619" y2="59405"/>
                        <a14:foregroundMark x1="72976" y1="63214" x2="72976" y2="63214"/>
                        <a14:foregroundMark x1="34286" y1="71667" x2="34286" y2="71667"/>
                        <a14:foregroundMark x1="73452" y1="75714" x2="73452" y2="75714"/>
                        <a14:foregroundMark x1="66310" y1="76548" x2="66310" y2="76548"/>
                        <a14:foregroundMark x1="77500" y1="67619" x2="77500" y2="67619"/>
                        <a14:foregroundMark x1="79524" y1="60952" x2="79524" y2="60952"/>
                        <a14:foregroundMark x1="80357" y1="57738" x2="80357" y2="57738"/>
                        <a14:foregroundMark x1="81071" y1="49048" x2="81071" y2="49048"/>
                        <a14:foregroundMark x1="79643" y1="45476" x2="79643" y2="45476"/>
                        <a14:foregroundMark x1="60357" y1="47500" x2="60357" y2="47500"/>
                        <a14:foregroundMark x1="55238" y1="48095" x2="55238" y2="48095"/>
                        <a14:foregroundMark x1="55238" y1="48095" x2="55238" y2="48095"/>
                        <a14:foregroundMark x1="64286" y1="42262" x2="64286" y2="42262"/>
                        <a14:foregroundMark x1="38095" y1="66310" x2="38095" y2="66310"/>
                        <a14:foregroundMark x1="38929" y1="62976" x2="38929" y2="62976"/>
                        <a14:foregroundMark x1="29643" y1="68452" x2="29643" y2="68452"/>
                        <a14:foregroundMark x1="32857" y1="71548" x2="32857" y2="71548"/>
                        <a14:foregroundMark x1="34405" y1="68929" x2="34405" y2="68929"/>
                        <a14:foregroundMark x1="30833" y1="73095" x2="30833" y2="73095"/>
                        <a14:foregroundMark x1="35000" y1="68333" x2="35000" y2="68333"/>
                        <a14:foregroundMark x1="67976" y1="61786" x2="67976" y2="61786"/>
                        <a14:foregroundMark x1="65952" y1="64643" x2="65952" y2="64643"/>
                        <a14:foregroundMark x1="64762" y1="61429" x2="64762" y2="61429"/>
                        <a14:foregroundMark x1="61667" y1="50119" x2="61667" y2="50119"/>
                        <a14:foregroundMark x1="63929" y1="37024" x2="63929" y2="37024"/>
                        <a14:foregroundMark x1="63690" y1="33095" x2="63690" y2="33095"/>
                        <a14:foregroundMark x1="30833" y1="51071" x2="30833" y2="51071"/>
                        <a14:foregroundMark x1="34405" y1="78214" x2="34405" y2="78214"/>
                        <a14:foregroundMark x1="34405" y1="78214" x2="34405" y2="78214"/>
                        <a14:foregroundMark x1="34405" y1="76310" x2="34405" y2="7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46" y="3519054"/>
            <a:ext cx="1300103" cy="1300103"/>
          </a:xfrm>
          <a:prstGeom prst="rect">
            <a:avLst/>
          </a:prstGeom>
        </p:spPr>
      </p:pic>
      <p:pic>
        <p:nvPicPr>
          <p:cNvPr id="29" name="Рисунок 28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14" b="99167" l="2143" r="99286">
                        <a14:foregroundMark x1="40119" y1="33929" x2="40119" y2="33929"/>
                        <a14:foregroundMark x1="69048" y1="20238" x2="69048" y2="20238"/>
                        <a14:foregroundMark x1="68333" y1="27619" x2="68333" y2="27619"/>
                        <a14:foregroundMark x1="60476" y1="36190" x2="60476" y2="36190"/>
                        <a14:foregroundMark x1="69762" y1="44286" x2="69762" y2="44286"/>
                        <a14:foregroundMark x1="70595" y1="35119" x2="70595" y2="35119"/>
                        <a14:foregroundMark x1="76310" y1="51667" x2="76310" y2="51667"/>
                        <a14:foregroundMark x1="60119" y1="58333" x2="60119" y2="58333"/>
                        <a14:foregroundMark x1="41667" y1="67857" x2="41667" y2="67857"/>
                        <a14:foregroundMark x1="24762" y1="53571" x2="24762" y2="53571"/>
                        <a14:foregroundMark x1="70952" y1="61786" x2="70952" y2="61786"/>
                        <a14:foregroundMark x1="67024" y1="55714" x2="67024" y2="55714"/>
                        <a14:foregroundMark x1="76905" y1="56310" x2="76905" y2="56310"/>
                        <a14:foregroundMark x1="79286" y1="42619" x2="79286" y2="42619"/>
                        <a14:foregroundMark x1="75833" y1="48095" x2="75833" y2="48095"/>
                        <a14:foregroundMark x1="41905" y1="34524" x2="41905" y2="34524"/>
                        <a14:foregroundMark x1="52857" y1="29643" x2="52857" y2="29643"/>
                        <a14:foregroundMark x1="27619" y1="52381" x2="27619" y2="52381"/>
                        <a14:foregroundMark x1="20714" y1="48333" x2="20714" y2="48333"/>
                        <a14:foregroundMark x1="32381" y1="50952" x2="32381" y2="50952"/>
                        <a14:foregroundMark x1="21905" y1="57619" x2="21905" y2="57619"/>
                        <a14:foregroundMark x1="58929" y1="48690" x2="58929" y2="48690"/>
                        <a14:foregroundMark x1="63333" y1="40357" x2="63333" y2="40357"/>
                        <a14:foregroundMark x1="63571" y1="29524" x2="63571" y2="29524"/>
                        <a14:foregroundMark x1="76310" y1="35952" x2="76310" y2="35952"/>
                        <a14:foregroundMark x1="81548" y1="56190" x2="81548" y2="56190"/>
                        <a14:foregroundMark x1="73810" y1="68929" x2="73810" y2="68929"/>
                        <a14:foregroundMark x1="67381" y1="73333" x2="67381" y2="73333"/>
                        <a14:foregroundMark x1="67143" y1="60595" x2="67143" y2="60595"/>
                        <a14:foregroundMark x1="68810" y1="57381" x2="68810" y2="57381"/>
                        <a14:foregroundMark x1="72619" y1="59405" x2="72619" y2="59405"/>
                        <a14:foregroundMark x1="72976" y1="63214" x2="72976" y2="63214"/>
                        <a14:foregroundMark x1="34286" y1="71667" x2="34286" y2="71667"/>
                        <a14:foregroundMark x1="73452" y1="75714" x2="73452" y2="75714"/>
                        <a14:foregroundMark x1="66310" y1="76548" x2="66310" y2="76548"/>
                        <a14:foregroundMark x1="77500" y1="67619" x2="77500" y2="67619"/>
                        <a14:foregroundMark x1="79524" y1="60952" x2="79524" y2="60952"/>
                        <a14:foregroundMark x1="80357" y1="57738" x2="80357" y2="57738"/>
                        <a14:foregroundMark x1="81071" y1="49048" x2="81071" y2="49048"/>
                        <a14:foregroundMark x1="79643" y1="45476" x2="79643" y2="45476"/>
                        <a14:foregroundMark x1="60357" y1="47500" x2="60357" y2="47500"/>
                        <a14:foregroundMark x1="55238" y1="48095" x2="55238" y2="48095"/>
                        <a14:foregroundMark x1="55238" y1="48095" x2="55238" y2="48095"/>
                        <a14:foregroundMark x1="64286" y1="42262" x2="64286" y2="42262"/>
                        <a14:foregroundMark x1="38095" y1="66310" x2="38095" y2="66310"/>
                        <a14:foregroundMark x1="38929" y1="62976" x2="38929" y2="62976"/>
                        <a14:foregroundMark x1="29643" y1="68452" x2="29643" y2="68452"/>
                        <a14:foregroundMark x1="32857" y1="71548" x2="32857" y2="71548"/>
                        <a14:foregroundMark x1="34405" y1="68929" x2="34405" y2="68929"/>
                        <a14:foregroundMark x1="30833" y1="73095" x2="30833" y2="73095"/>
                        <a14:foregroundMark x1="35000" y1="68333" x2="35000" y2="68333"/>
                        <a14:foregroundMark x1="67976" y1="61786" x2="67976" y2="61786"/>
                        <a14:foregroundMark x1="65952" y1="64643" x2="65952" y2="64643"/>
                        <a14:foregroundMark x1="64762" y1="61429" x2="64762" y2="61429"/>
                        <a14:foregroundMark x1="61667" y1="50119" x2="61667" y2="50119"/>
                        <a14:foregroundMark x1="63929" y1="37024" x2="63929" y2="37024"/>
                        <a14:foregroundMark x1="63690" y1="33095" x2="63690" y2="33095"/>
                        <a14:foregroundMark x1="30833" y1="51071" x2="30833" y2="51071"/>
                        <a14:foregroundMark x1="34405" y1="78214" x2="34405" y2="78214"/>
                        <a14:foregroundMark x1="34405" y1="78214" x2="34405" y2="78214"/>
                        <a14:foregroundMark x1="34405" y1="76310" x2="34405" y2="7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6" y="3531957"/>
            <a:ext cx="1300103" cy="130010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29842"/>
              </p:ext>
            </p:extLst>
          </p:nvPr>
        </p:nvGraphicFramePr>
        <p:xfrm>
          <a:off x="2390861" y="526473"/>
          <a:ext cx="9429474" cy="38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66">
                  <a:extLst>
                    <a:ext uri="{9D8B030D-6E8A-4147-A177-3AD203B41FA5}">
                      <a16:colId xmlns:a16="http://schemas.microsoft.com/office/drawing/2014/main" val="3960816268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val="530930353"/>
                    </a:ext>
                  </a:extLst>
                </a:gridCol>
                <a:gridCol w="1565564">
                  <a:extLst>
                    <a:ext uri="{9D8B030D-6E8A-4147-A177-3AD203B41FA5}">
                      <a16:colId xmlns:a16="http://schemas.microsoft.com/office/drawing/2014/main" val="3161183107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2892479502"/>
                    </a:ext>
                  </a:extLst>
                </a:gridCol>
                <a:gridCol w="1510146">
                  <a:extLst>
                    <a:ext uri="{9D8B030D-6E8A-4147-A177-3AD203B41FA5}">
                      <a16:colId xmlns:a16="http://schemas.microsoft.com/office/drawing/2014/main" val="395155807"/>
                    </a:ext>
                  </a:extLst>
                </a:gridCol>
                <a:gridCol w="1567971">
                  <a:extLst>
                    <a:ext uri="{9D8B030D-6E8A-4147-A177-3AD203B41FA5}">
                      <a16:colId xmlns:a16="http://schemas.microsoft.com/office/drawing/2014/main" val="3033811308"/>
                    </a:ext>
                  </a:extLst>
                </a:gridCol>
              </a:tblGrid>
              <a:tr h="3888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61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Агитбригада. 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278" y="2055607"/>
            <a:ext cx="9839876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Нарисуй значок, который можно сделать на </a:t>
            </a:r>
            <a:r>
              <a:rPr lang="ru-RU" sz="2400" cap="all" dirty="0" err="1">
                <a:latin typeface="+mj-lt"/>
                <a:ea typeface="+mj-ea"/>
                <a:cs typeface="+mj-cs"/>
              </a:rPr>
              <a:t>световозвращателе</a:t>
            </a:r>
            <a:endParaRPr lang="ru-RU" sz="24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42" y="3034049"/>
            <a:ext cx="2449657" cy="29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Велосипед. 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039" y="1853754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В каком возрасте можно ездить без сопровождающего?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8"/>
          <a:stretch/>
        </p:blipFill>
        <p:spPr>
          <a:xfrm>
            <a:off x="2660072" y="2501678"/>
            <a:ext cx="3629891" cy="3594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3676" y="3713995"/>
            <a:ext cx="1815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>
                <a:latin typeface="+mj-lt"/>
                <a:ea typeface="+mj-ea"/>
                <a:cs typeface="+mj-cs"/>
              </a:rPr>
              <a:t>С 14 лет</a:t>
            </a:r>
          </a:p>
        </p:txBody>
      </p:sp>
    </p:spTree>
    <p:extLst>
      <p:ext uri="{BB962C8B-B14F-4D97-AF65-F5344CB8AC3E}">
        <p14:creationId xmlns:p14="http://schemas.microsoft.com/office/powerpoint/2010/main" val="18642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Велосипед. 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Кто должен уступить дорогу, если ты едешь на велосипеде по велосипедной </a:t>
            </a:r>
            <a:r>
              <a:rPr lang="ru-RU" sz="2400" cap="all" dirty="0" smtClean="0">
                <a:latin typeface="+mj-lt"/>
                <a:ea typeface="+mj-ea"/>
                <a:cs typeface="+mj-cs"/>
              </a:rPr>
              <a:t>дорожке?</a:t>
            </a:r>
            <a:endParaRPr lang="ru-RU" sz="24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9745" y="3616036"/>
            <a:ext cx="450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cap="all" dirty="0">
                <a:latin typeface="+mj-lt"/>
                <a:ea typeface="+mj-ea"/>
                <a:cs typeface="+mj-cs"/>
              </a:rPr>
              <a:t>На велосипедной дорожке у велосипедистов преимущество, уступают дорогу им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11" y="3059983"/>
            <a:ext cx="2951017" cy="29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Велосипед. Вопрос 3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49383"/>
          <a:stretch/>
        </p:blipFill>
        <p:spPr>
          <a:xfrm>
            <a:off x="1451578" y="2058193"/>
            <a:ext cx="4076385" cy="3535197"/>
          </a:xfr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2949" y="2058193"/>
            <a:ext cx="590236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dirty="0" smtClean="0"/>
              <a:t>Движение на велосипеде запрещено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dirty="0" smtClean="0"/>
              <a:t>Пересечение с велосипедной дорожкой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dirty="0" smtClean="0"/>
              <a:t>Конец велосипедной дороги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49309" y="4253345"/>
            <a:ext cx="291273" cy="2931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Велосипед. 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Что должен делать велосипедист, переезжая пешеходный переход?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3891" y="3385096"/>
            <a:ext cx="4738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cap="all" dirty="0">
                <a:latin typeface="+mj-lt"/>
                <a:ea typeface="+mj-ea"/>
                <a:cs typeface="+mj-cs"/>
              </a:rPr>
              <a:t>Велосипедист должен остановиться, слезть с велосипеда и перейти дорогу как пешеход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57" y="2902989"/>
            <a:ext cx="3872940" cy="29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Велосипед. 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Что такое СИМ?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2308" y="2643898"/>
            <a:ext cx="6235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cap="all" dirty="0">
                <a:latin typeface="+mj-lt"/>
                <a:ea typeface="+mj-ea"/>
                <a:cs typeface="+mj-cs"/>
              </a:rPr>
              <a:t>Средство индивидуальной мобильности - это транспортное средство, имеющее одно или несколько колес (роликов), предназначенное для индивидуального передвижения человека посредством использования одного или более двигателя. В этот список входят </a:t>
            </a:r>
            <a:r>
              <a:rPr lang="ru-RU" sz="2000" cap="all" dirty="0" err="1">
                <a:latin typeface="+mj-lt"/>
                <a:ea typeface="+mj-ea"/>
                <a:cs typeface="+mj-cs"/>
              </a:rPr>
              <a:t>электросамокаты</a:t>
            </a:r>
            <a:r>
              <a:rPr lang="ru-RU" sz="2000" cap="all" dirty="0">
                <a:latin typeface="+mj-lt"/>
                <a:ea typeface="+mj-ea"/>
                <a:cs typeface="+mj-cs"/>
              </a:rPr>
              <a:t>, </a:t>
            </a:r>
            <a:r>
              <a:rPr lang="ru-RU" sz="2000" cap="all" dirty="0" err="1">
                <a:latin typeface="+mj-lt"/>
                <a:ea typeface="+mj-ea"/>
                <a:cs typeface="+mj-cs"/>
              </a:rPr>
              <a:t>электроскейтборды</a:t>
            </a:r>
            <a:r>
              <a:rPr lang="ru-RU" sz="2000" cap="all" dirty="0">
                <a:latin typeface="+mj-lt"/>
                <a:ea typeface="+mj-ea"/>
                <a:cs typeface="+mj-cs"/>
              </a:rPr>
              <a:t>, </a:t>
            </a:r>
            <a:r>
              <a:rPr lang="ru-RU" sz="2000" cap="all" dirty="0" err="1">
                <a:latin typeface="+mj-lt"/>
                <a:ea typeface="+mj-ea"/>
                <a:cs typeface="+mj-cs"/>
              </a:rPr>
              <a:t>гироскутеры</a:t>
            </a:r>
            <a:r>
              <a:rPr lang="ru-RU" sz="2000" cap="all" dirty="0">
                <a:latin typeface="+mj-lt"/>
                <a:ea typeface="+mj-ea"/>
                <a:cs typeface="+mj-cs"/>
              </a:rPr>
              <a:t>, </a:t>
            </a:r>
            <a:r>
              <a:rPr lang="ru-RU" sz="2000" cap="all" dirty="0" err="1">
                <a:latin typeface="+mj-lt"/>
                <a:ea typeface="+mj-ea"/>
                <a:cs typeface="+mj-cs"/>
              </a:rPr>
              <a:t>сигвеи</a:t>
            </a:r>
            <a:r>
              <a:rPr lang="ru-RU" sz="2000" cap="all" dirty="0">
                <a:latin typeface="+mj-lt"/>
                <a:ea typeface="+mj-ea"/>
                <a:cs typeface="+mj-cs"/>
              </a:rPr>
              <a:t>, </a:t>
            </a:r>
            <a:r>
              <a:rPr lang="ru-RU" sz="2000" cap="all" dirty="0" err="1">
                <a:latin typeface="+mj-lt"/>
                <a:ea typeface="+mj-ea"/>
                <a:cs typeface="+mj-cs"/>
              </a:rPr>
              <a:t>моноколеса</a:t>
            </a:r>
            <a:r>
              <a:rPr lang="ru-RU" sz="2000" cap="all" dirty="0">
                <a:latin typeface="+mj-lt"/>
                <a:ea typeface="+mj-ea"/>
                <a:cs typeface="+mj-cs"/>
              </a:rPr>
              <a:t> и подобные устройства.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07" y="2675336"/>
            <a:ext cx="4299700" cy="279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Велосипед. 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Где могут ездить велосипедисты или водители СИМ до 14 лет?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655" y="290298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cap="all" dirty="0">
                <a:latin typeface="+mj-lt"/>
                <a:ea typeface="+mj-ea"/>
                <a:cs typeface="+mj-cs"/>
              </a:rPr>
              <a:t>тротуарам;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пешеходным дорожкам;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cap="all" dirty="0" err="1">
                <a:latin typeface="+mj-lt"/>
                <a:ea typeface="+mj-ea"/>
                <a:cs typeface="+mj-cs"/>
              </a:rPr>
              <a:t>велопешеходным</a:t>
            </a:r>
            <a:r>
              <a:rPr lang="ru-RU" sz="2400" cap="all" dirty="0">
                <a:latin typeface="+mj-lt"/>
                <a:ea typeface="+mj-ea"/>
                <a:cs typeface="+mj-cs"/>
              </a:rPr>
              <a:t> дорожкам (по велосипедной части);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cap="all" dirty="0">
                <a:latin typeface="+mj-lt"/>
                <a:ea typeface="+mj-ea"/>
                <a:cs typeface="+mj-cs"/>
              </a:rPr>
              <a:t>велосипедным дорожкам;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пешеходным зонам.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07" y="2675336"/>
            <a:ext cx="4299700" cy="279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Знаки. Вопрос 1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2216943"/>
            <a:ext cx="3144765" cy="3144765"/>
          </a:xfrm>
        </p:spPr>
      </p:pic>
      <p:sp>
        <p:nvSpPr>
          <p:cNvPr id="6" name="TextBox 5"/>
          <p:cNvSpPr txBox="1"/>
          <p:nvPr/>
        </p:nvSpPr>
        <p:spPr>
          <a:xfrm>
            <a:off x="5278581" y="2355273"/>
            <a:ext cx="533325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Въезд </a:t>
            </a:r>
            <a:r>
              <a:rPr lang="ru-RU" sz="3600" dirty="0" smtClean="0"/>
              <a:t>запрещен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Впереди тупик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Стоянка запрещена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75565" y="3699164"/>
            <a:ext cx="318654" cy="2909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Знаки. Вопрос 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161526"/>
            <a:ext cx="3198941" cy="2812256"/>
          </a:xfrm>
        </p:spPr>
      </p:pic>
      <p:sp>
        <p:nvSpPr>
          <p:cNvPr id="5" name="TextBox 4"/>
          <p:cNvSpPr txBox="1"/>
          <p:nvPr/>
        </p:nvSpPr>
        <p:spPr>
          <a:xfrm>
            <a:off x="5278581" y="2355273"/>
            <a:ext cx="6228756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Сбросить скорость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Уступи дорогу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Впереди дорожные работы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89419" y="4281054"/>
            <a:ext cx="318654" cy="2909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9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Знаки. Вопрос 3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/>
          <a:stretch/>
        </p:blipFill>
        <p:spPr>
          <a:xfrm>
            <a:off x="1451579" y="2355273"/>
            <a:ext cx="3040696" cy="2951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8581" y="2355273"/>
            <a:ext cx="586833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Движение запрещено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Остановка запрещена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Движение без остановки </a:t>
            </a:r>
          </a:p>
          <a:p>
            <a:r>
              <a:rPr lang="ru-RU" sz="3600" dirty="0" smtClean="0"/>
              <a:t>запрещено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89419" y="4281054"/>
            <a:ext cx="318654" cy="2909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Знаки. Вопрос 4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218243"/>
            <a:ext cx="3150174" cy="3171175"/>
          </a:xfr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8581" y="2355273"/>
            <a:ext cx="6754606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Стоянка запрещена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Дальше ехать запрещено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Конец зоны всех ограничений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03273" y="4807527"/>
            <a:ext cx="318654" cy="2909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Знаки. Вопрос 5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62" y="2208495"/>
            <a:ext cx="3180924" cy="3180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8581" y="2355273"/>
            <a:ext cx="533325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Максимальный вес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Ограничение скорости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Возраст водителя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75564" y="4253346"/>
            <a:ext cx="374072" cy="3602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Знаки. Вопрос 6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r="13949" b="-198"/>
          <a:stretch/>
        </p:blipFill>
        <p:spPr>
          <a:xfrm>
            <a:off x="1357744" y="2288571"/>
            <a:ext cx="3255819" cy="3206954"/>
          </a:xfr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8581" y="2355273"/>
            <a:ext cx="533325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Тупик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Пост ГАИ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Камера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03273" y="3681735"/>
            <a:ext cx="318654" cy="3637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медицинская помощь. 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1170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Назовите отличия венозного кровотечения от </a:t>
            </a:r>
            <a:r>
              <a:rPr lang="ru-RU" sz="2400" cap="all" dirty="0" smtClean="0">
                <a:latin typeface="+mj-lt"/>
                <a:ea typeface="+mj-ea"/>
                <a:cs typeface="+mj-cs"/>
              </a:rPr>
              <a:t>артериального.</a:t>
            </a:r>
            <a:endParaRPr lang="ru-RU" sz="2400" cap="all" dirty="0">
              <a:latin typeface="+mj-lt"/>
              <a:ea typeface="+mj-ea"/>
              <a:cs typeface="+mj-cs"/>
            </a:endParaRPr>
          </a:p>
          <a:p>
            <a:endParaRPr lang="ru-RU" sz="3200" cap="all" dirty="0"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3216" y="262675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cap="all" dirty="0"/>
              <a:t>При артериальном кровотечении кровь ярко-алого цвета, выходит из раны толчками</a:t>
            </a:r>
            <a:r>
              <a:rPr lang="ru-RU" sz="2400" cap="all" dirty="0" smtClean="0"/>
              <a:t>;</a:t>
            </a:r>
          </a:p>
          <a:p>
            <a:endParaRPr lang="ru-RU" sz="2400" cap="all" dirty="0" smtClean="0"/>
          </a:p>
          <a:p>
            <a:endParaRPr lang="ru-RU" sz="2400" cap="all" dirty="0"/>
          </a:p>
          <a:p>
            <a:r>
              <a:rPr lang="ru-RU" sz="2400" cap="all" dirty="0"/>
              <a:t>при венозном кровотечении кровь темная, вытекает равномерно.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r="14658"/>
          <a:stretch/>
        </p:blipFill>
        <p:spPr>
          <a:xfrm>
            <a:off x="1176848" y="2439160"/>
            <a:ext cx="4386368" cy="35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147</TotalTime>
  <Words>561</Words>
  <Application>Microsoft Office PowerPoint</Application>
  <PresentationFormat>Широкоэкранный</PresentationFormat>
  <Paragraphs>125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Gill Sans MT</vt:lpstr>
      <vt:lpstr>Wingdings</vt:lpstr>
      <vt:lpstr>Gallery</vt:lpstr>
      <vt:lpstr>Итоговая викторина по пдд</vt:lpstr>
      <vt:lpstr>Выбирай любой вопрос!</vt:lpstr>
      <vt:lpstr>Знаки. Вопрос 1</vt:lpstr>
      <vt:lpstr>Знаки. Вопрос 2</vt:lpstr>
      <vt:lpstr>Знаки. Вопрос 3</vt:lpstr>
      <vt:lpstr>Знаки. Вопрос 4</vt:lpstr>
      <vt:lpstr>Знаки. Вопрос 5</vt:lpstr>
      <vt:lpstr>Знаки. Вопрос 6</vt:lpstr>
      <vt:lpstr>Первая медицинская помощь. Вопрос 1</vt:lpstr>
      <vt:lpstr>Первая медицинская помощь. Вопрос 2</vt:lpstr>
      <vt:lpstr>Первая медицинская помощь. Вопрос 3</vt:lpstr>
      <vt:lpstr>Первая медицинская помощь. Вопрос 4</vt:lpstr>
      <vt:lpstr>Первая медицинская помощь. Вопрос 5</vt:lpstr>
      <vt:lpstr>Первая медицинская помощь. Вопрос 6</vt:lpstr>
      <vt:lpstr>Агитбригада. Вопрос 1</vt:lpstr>
      <vt:lpstr>Агитбригада. Вопрос 2</vt:lpstr>
      <vt:lpstr>Агитбригада. Вопрос 3</vt:lpstr>
      <vt:lpstr>Агитбригада. Вопрос 4</vt:lpstr>
      <vt:lpstr>Агитбригада. Вопрос 5</vt:lpstr>
      <vt:lpstr>Агитбригада. Вопрос 6</vt:lpstr>
      <vt:lpstr>Велосипед. Вопрос 1</vt:lpstr>
      <vt:lpstr>Велосипед. Вопрос 2</vt:lpstr>
      <vt:lpstr>Велосипед. Вопрос 3</vt:lpstr>
      <vt:lpstr>Велосипед. Вопрос 4</vt:lpstr>
      <vt:lpstr>Велосипед. Вопрос 5</vt:lpstr>
      <vt:lpstr>Велосипед. Вопрос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викторина по пдд</dc:title>
  <dc:creator>Кэри</dc:creator>
  <cp:lastModifiedBy>Пользователь</cp:lastModifiedBy>
  <cp:revision>18</cp:revision>
  <dcterms:created xsi:type="dcterms:W3CDTF">2023-05-21T11:52:56Z</dcterms:created>
  <dcterms:modified xsi:type="dcterms:W3CDTF">2023-05-30T20:19:47Z</dcterms:modified>
</cp:coreProperties>
</file>